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DE9B12-66BC-4749-8ABB-C5C12DA7EB9B}" v="7" dt="2023-12-18T16:23:26.290"/>
    <p1510:client id="{5C1EC0DA-B266-7408-6BA0-D3A7EA4E9C65}" v="3" dt="2023-12-18T14:53:58.13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Shanmugam" userId="S::bs@kidsmatter.org.uk::0bab0588-8515-4212-8c16-87b33f61577c" providerId="AD" clId="Web-{5C1EC0DA-B266-7408-6BA0-D3A7EA4E9C65}"/>
    <pc:docChg chg="modSld">
      <pc:chgData name="Ben Shanmugam" userId="S::bs@kidsmatter.org.uk::0bab0588-8515-4212-8c16-87b33f61577c" providerId="AD" clId="Web-{5C1EC0DA-B266-7408-6BA0-D3A7EA4E9C65}" dt="2023-12-18T14:53:58.130" v="2" actId="1076"/>
      <pc:docMkLst>
        <pc:docMk/>
      </pc:docMkLst>
      <pc:sldChg chg="modSp">
        <pc:chgData name="Ben Shanmugam" userId="S::bs@kidsmatter.org.uk::0bab0588-8515-4212-8c16-87b33f61577c" providerId="AD" clId="Web-{5C1EC0DA-B266-7408-6BA0-D3A7EA4E9C65}" dt="2023-12-18T14:53:58.130" v="2" actId="1076"/>
        <pc:sldMkLst>
          <pc:docMk/>
          <pc:sldMk cId="0" sldId="257"/>
        </pc:sldMkLst>
        <pc:spChg chg="mod">
          <ac:chgData name="Ben Shanmugam" userId="S::bs@kidsmatter.org.uk::0bab0588-8515-4212-8c16-87b33f61577c" providerId="AD" clId="Web-{5C1EC0DA-B266-7408-6BA0-D3A7EA4E9C65}" dt="2023-12-18T14:53:22.988" v="0" actId="1076"/>
          <ac:spMkLst>
            <pc:docMk/>
            <pc:sldMk cId="0" sldId="257"/>
            <ac:spMk id="5" creationId="{00000000-0000-0000-0000-000000000000}"/>
          </ac:spMkLst>
        </pc:spChg>
        <pc:spChg chg="mod">
          <ac:chgData name="Ben Shanmugam" userId="S::bs@kidsmatter.org.uk::0bab0588-8515-4212-8c16-87b33f61577c" providerId="AD" clId="Web-{5C1EC0DA-B266-7408-6BA0-D3A7EA4E9C65}" dt="2023-12-18T14:53:58.130" v="2" actId="1076"/>
          <ac:spMkLst>
            <pc:docMk/>
            <pc:sldMk cId="0" sldId="257"/>
            <ac:spMk id="7" creationId="{00000000-0000-0000-0000-000000000000}"/>
          </ac:spMkLst>
        </pc:spChg>
      </pc:sldChg>
    </pc:docChg>
  </pc:docChgLst>
  <pc:docChgLst>
    <pc:chgData name="Katie Akhurst" userId="85480c94-3e81-474e-9c42-10d3d83c733a" providerId="ADAL" clId="{7650DF36-F8C0-4D48-A046-3731C3C94BCB}"/>
    <pc:docChg chg="custSel modSld">
      <pc:chgData name="Katie Akhurst" userId="85480c94-3e81-474e-9c42-10d3d83c733a" providerId="ADAL" clId="{7650DF36-F8C0-4D48-A046-3731C3C94BCB}" dt="2022-01-24T14:08:22.758" v="24" actId="1076"/>
      <pc:docMkLst>
        <pc:docMk/>
      </pc:docMkLst>
      <pc:sldChg chg="delSp modSp mod">
        <pc:chgData name="Katie Akhurst" userId="85480c94-3e81-474e-9c42-10d3d83c733a" providerId="ADAL" clId="{7650DF36-F8C0-4D48-A046-3731C3C94BCB}" dt="2022-01-24T14:08:22.758" v="24" actId="1076"/>
        <pc:sldMkLst>
          <pc:docMk/>
          <pc:sldMk cId="0" sldId="257"/>
        </pc:sldMkLst>
        <pc:spChg chg="mod">
          <ac:chgData name="Katie Akhurst" userId="85480c94-3e81-474e-9c42-10d3d83c733a" providerId="ADAL" clId="{7650DF36-F8C0-4D48-A046-3731C3C94BCB}" dt="2022-01-24T14:08:22.758" v="24" actId="1076"/>
          <ac:spMkLst>
            <pc:docMk/>
            <pc:sldMk cId="0" sldId="257"/>
            <ac:spMk id="12" creationId="{00000000-0000-0000-0000-000000000000}"/>
          </ac:spMkLst>
        </pc:spChg>
        <pc:spChg chg="mod">
          <ac:chgData name="Katie Akhurst" userId="85480c94-3e81-474e-9c42-10d3d83c733a" providerId="ADAL" clId="{7650DF36-F8C0-4D48-A046-3731C3C94BCB}" dt="2022-01-24T14:08:22.758" v="24" actId="1076"/>
          <ac:spMkLst>
            <pc:docMk/>
            <pc:sldMk cId="0" sldId="257"/>
            <ac:spMk id="13" creationId="{00000000-0000-0000-0000-000000000000}"/>
          </ac:spMkLst>
        </pc:spChg>
        <pc:spChg chg="mod">
          <ac:chgData name="Katie Akhurst" userId="85480c94-3e81-474e-9c42-10d3d83c733a" providerId="ADAL" clId="{7650DF36-F8C0-4D48-A046-3731C3C94BCB}" dt="2022-01-24T14:08:22.758" v="24" actId="1076"/>
          <ac:spMkLst>
            <pc:docMk/>
            <pc:sldMk cId="0" sldId="257"/>
            <ac:spMk id="14" creationId="{00000000-0000-0000-0000-000000000000}"/>
          </ac:spMkLst>
        </pc:spChg>
        <pc:spChg chg="del">
          <ac:chgData name="Katie Akhurst" userId="85480c94-3e81-474e-9c42-10d3d83c733a" providerId="ADAL" clId="{7650DF36-F8C0-4D48-A046-3731C3C94BCB}" dt="2022-01-24T14:05:29.408" v="7" actId="478"/>
          <ac:spMkLst>
            <pc:docMk/>
            <pc:sldMk cId="0" sldId="257"/>
            <ac:spMk id="15" creationId="{00000000-0000-0000-0000-000000000000}"/>
          </ac:spMkLst>
        </pc:spChg>
      </pc:sldChg>
    </pc:docChg>
  </pc:docChgLst>
  <pc:docChgLst>
    <pc:chgData name="Katie Akhurst" userId="85480c94-3e81-474e-9c42-10d3d83c733a" providerId="ADAL" clId="{7CB325E5-2DC9-394E-9B68-FC9B8C7FE89C}"/>
    <pc:docChg chg="custSel modSld">
      <pc:chgData name="Katie Akhurst" userId="85480c94-3e81-474e-9c42-10d3d83c733a" providerId="ADAL" clId="{7CB325E5-2DC9-394E-9B68-FC9B8C7FE89C}" dt="2023-12-15T14:29:01.255" v="15" actId="14100"/>
      <pc:docMkLst>
        <pc:docMk/>
      </pc:docMkLst>
      <pc:sldChg chg="addSp delSp modSp mod">
        <pc:chgData name="Katie Akhurst" userId="85480c94-3e81-474e-9c42-10d3d83c733a" providerId="ADAL" clId="{7CB325E5-2DC9-394E-9B68-FC9B8C7FE89C}" dt="2023-12-15T14:29:01.255" v="15" actId="14100"/>
        <pc:sldMkLst>
          <pc:docMk/>
          <pc:sldMk cId="0" sldId="256"/>
        </pc:sldMkLst>
        <pc:spChg chg="mod">
          <ac:chgData name="Katie Akhurst" userId="85480c94-3e81-474e-9c42-10d3d83c733a" providerId="ADAL" clId="{7CB325E5-2DC9-394E-9B68-FC9B8C7FE89C}" dt="2023-12-15T14:28:10.148" v="6" actId="14100"/>
          <ac:spMkLst>
            <pc:docMk/>
            <pc:sldMk cId="0" sldId="256"/>
            <ac:spMk id="10" creationId="{00000000-0000-0000-0000-000000000000}"/>
          </ac:spMkLst>
        </pc:spChg>
        <pc:grpChg chg="del">
          <ac:chgData name="Katie Akhurst" userId="85480c94-3e81-474e-9c42-10d3d83c733a" providerId="ADAL" clId="{7CB325E5-2DC9-394E-9B68-FC9B8C7FE89C}" dt="2023-12-15T14:28:16.747" v="8" actId="478"/>
          <ac:grpSpMkLst>
            <pc:docMk/>
            <pc:sldMk cId="0" sldId="256"/>
            <ac:grpSpMk id="2" creationId="{00000000-0000-0000-0000-000000000000}"/>
          </ac:grpSpMkLst>
        </pc:grpChg>
        <pc:grpChg chg="del">
          <ac:chgData name="Katie Akhurst" userId="85480c94-3e81-474e-9c42-10d3d83c733a" providerId="ADAL" clId="{7CB325E5-2DC9-394E-9B68-FC9B8C7FE89C}" dt="2023-12-15T14:28:13.772" v="7" actId="478"/>
          <ac:grpSpMkLst>
            <pc:docMk/>
            <pc:sldMk cId="0" sldId="256"/>
            <ac:grpSpMk id="5" creationId="{00000000-0000-0000-0000-000000000000}"/>
          </ac:grpSpMkLst>
        </pc:grpChg>
        <pc:picChg chg="topLvl">
          <ac:chgData name="Katie Akhurst" userId="85480c94-3e81-474e-9c42-10d3d83c733a" providerId="ADAL" clId="{7CB325E5-2DC9-394E-9B68-FC9B8C7FE89C}" dt="2023-12-15T14:28:16.747" v="8" actId="478"/>
          <ac:picMkLst>
            <pc:docMk/>
            <pc:sldMk cId="0" sldId="256"/>
            <ac:picMk id="3" creationId="{00000000-0000-0000-0000-000000000000}"/>
          </ac:picMkLst>
        </pc:picChg>
        <pc:picChg chg="del topLvl">
          <ac:chgData name="Katie Akhurst" userId="85480c94-3e81-474e-9c42-10d3d83c733a" providerId="ADAL" clId="{7CB325E5-2DC9-394E-9B68-FC9B8C7FE89C}" dt="2023-12-15T14:28:16.747" v="8" actId="478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Katie Akhurst" userId="85480c94-3e81-474e-9c42-10d3d83c733a" providerId="ADAL" clId="{7CB325E5-2DC9-394E-9B68-FC9B8C7FE89C}" dt="2023-12-15T14:29:01.255" v="15" actId="14100"/>
          <ac:picMkLst>
            <pc:docMk/>
            <pc:sldMk cId="0" sldId="256"/>
            <ac:picMk id="14" creationId="{A0376589-C55A-8B7A-3F33-843E28898514}"/>
          </ac:picMkLst>
        </pc:picChg>
      </pc:sldChg>
    </pc:docChg>
  </pc:docChgLst>
  <pc:docChgLst>
    <pc:chgData name="Sophie Jackson" userId="bbb9e026-5b33-404c-9c88-94c5b403805f" providerId="ADAL" clId="{45DE9B12-66BC-4749-8ABB-C5C12DA7EB9B}"/>
    <pc:docChg chg="undo redo custSel modSld">
      <pc:chgData name="Sophie Jackson" userId="bbb9e026-5b33-404c-9c88-94c5b403805f" providerId="ADAL" clId="{45DE9B12-66BC-4749-8ABB-C5C12DA7EB9B}" dt="2023-12-18T16:23:26.290" v="649" actId="20577"/>
      <pc:docMkLst>
        <pc:docMk/>
      </pc:docMkLst>
      <pc:sldChg chg="modSp mod">
        <pc:chgData name="Sophie Jackson" userId="bbb9e026-5b33-404c-9c88-94c5b403805f" providerId="ADAL" clId="{45DE9B12-66BC-4749-8ABB-C5C12DA7EB9B}" dt="2023-12-18T16:23:26.290" v="649" actId="20577"/>
        <pc:sldMkLst>
          <pc:docMk/>
          <pc:sldMk cId="0" sldId="257"/>
        </pc:sldMkLst>
        <pc:spChg chg="mod">
          <ac:chgData name="Sophie Jackson" userId="bbb9e026-5b33-404c-9c88-94c5b403805f" providerId="ADAL" clId="{45DE9B12-66BC-4749-8ABB-C5C12DA7EB9B}" dt="2023-12-18T14:40:03.307" v="555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Sophie Jackson" userId="bbb9e026-5b33-404c-9c88-94c5b403805f" providerId="ADAL" clId="{45DE9B12-66BC-4749-8ABB-C5C12DA7EB9B}" dt="2023-12-18T16:23:26.290" v="649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Sophie Jackson" userId="bbb9e026-5b33-404c-9c88-94c5b403805f" providerId="ADAL" clId="{45DE9B12-66BC-4749-8ABB-C5C12DA7EB9B}" dt="2023-12-18T14:30:12.545" v="110" actId="20577"/>
          <ac:spMkLst>
            <pc:docMk/>
            <pc:sldMk cId="0" sldId="257"/>
            <ac:spMk id="6" creationId="{00000000-0000-0000-0000-000000000000}"/>
          </ac:spMkLst>
        </pc:spChg>
        <pc:spChg chg="mod">
          <ac:chgData name="Sophie Jackson" userId="bbb9e026-5b33-404c-9c88-94c5b403805f" providerId="ADAL" clId="{45DE9B12-66BC-4749-8ABB-C5C12DA7EB9B}" dt="2023-12-18T14:30:06.361" v="109" actId="20577"/>
          <ac:spMkLst>
            <pc:docMk/>
            <pc:sldMk cId="0" sldId="257"/>
            <ac:spMk id="7" creationId="{00000000-0000-0000-0000-000000000000}"/>
          </ac:spMkLst>
        </pc:spChg>
        <pc:spChg chg="mod">
          <ac:chgData name="Sophie Jackson" userId="bbb9e026-5b33-404c-9c88-94c5b403805f" providerId="ADAL" clId="{45DE9B12-66BC-4749-8ABB-C5C12DA7EB9B}" dt="2023-12-18T14:42:30.510" v="642" actId="20577"/>
          <ac:spMkLst>
            <pc:docMk/>
            <pc:sldMk cId="0" sldId="257"/>
            <ac:spMk id="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62268" y="1343386"/>
            <a:ext cx="3485959" cy="3691031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500356" y="5288006"/>
            <a:ext cx="3418344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15" algn="ctr">
              <a:lnSpc>
                <a:spcPct val="100000"/>
              </a:lnSpc>
              <a:spcBef>
                <a:spcPts val="100"/>
              </a:spcBef>
            </a:pPr>
            <a:r>
              <a:rPr lang="en-GB" sz="3800">
                <a:solidFill>
                  <a:srgbClr val="3F92AE"/>
                </a:solidFill>
                <a:latin typeface="RooneySans-Heavy"/>
                <a:cs typeface="RooneySans-Heavy"/>
              </a:rPr>
              <a:t>Babies</a:t>
            </a:r>
            <a:r>
              <a:rPr sz="3800">
                <a:solidFill>
                  <a:srgbClr val="3F92AE"/>
                </a:solidFill>
                <a:latin typeface="RooneySans-Heavy"/>
                <a:cs typeface="RooneySans-Heavy"/>
              </a:rPr>
              <a:t> </a:t>
            </a:r>
            <a:r>
              <a:rPr sz="3800" spc="-5">
                <a:solidFill>
                  <a:srgbClr val="3F92AE"/>
                </a:solidFill>
                <a:latin typeface="RooneySans-Heavy"/>
                <a:cs typeface="RooneySans-Heavy"/>
              </a:rPr>
              <a:t>Matter </a:t>
            </a:r>
            <a:r>
              <a:rPr sz="3800">
                <a:solidFill>
                  <a:srgbClr val="3F92AE"/>
                </a:solidFill>
                <a:latin typeface="RooneySans-Heavy"/>
                <a:cs typeface="RooneySans-Heavy"/>
              </a:rPr>
              <a:t> </a:t>
            </a:r>
            <a:r>
              <a:rPr sz="3800" spc="-10">
                <a:solidFill>
                  <a:srgbClr val="F05734"/>
                </a:solidFill>
                <a:latin typeface="RooneySans-Heavy"/>
                <a:cs typeface="RooneySans-Heavy"/>
              </a:rPr>
              <a:t>Group</a:t>
            </a:r>
            <a:r>
              <a:rPr sz="3800" spc="-85">
                <a:solidFill>
                  <a:srgbClr val="F05734"/>
                </a:solidFill>
                <a:latin typeface="RooneySans-Heavy"/>
                <a:cs typeface="RooneySans-Heavy"/>
              </a:rPr>
              <a:t> </a:t>
            </a:r>
            <a:r>
              <a:rPr sz="3800" spc="-5">
                <a:solidFill>
                  <a:srgbClr val="F05734"/>
                </a:solidFill>
                <a:latin typeface="RooneySans-Heavy"/>
                <a:cs typeface="RooneySans-Heavy"/>
              </a:rPr>
              <a:t>Helper </a:t>
            </a:r>
            <a:r>
              <a:rPr sz="3800" spc="-935">
                <a:solidFill>
                  <a:srgbClr val="F05734"/>
                </a:solidFill>
                <a:latin typeface="RooneySans-Heavy"/>
                <a:cs typeface="RooneySans-Heavy"/>
              </a:rPr>
              <a:t> </a:t>
            </a:r>
            <a:r>
              <a:rPr sz="3800" spc="-30">
                <a:solidFill>
                  <a:srgbClr val="F05734"/>
                </a:solidFill>
                <a:latin typeface="RooneySans-Heavy"/>
                <a:cs typeface="RooneySans-Heavy"/>
              </a:rPr>
              <a:t>Training</a:t>
            </a:r>
            <a:endParaRPr sz="3800">
              <a:latin typeface="RooneySans-Heavy"/>
              <a:cs typeface="RooneySans-Heavy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3601" y="182041"/>
            <a:ext cx="4835525" cy="656590"/>
          </a:xfrm>
          <a:custGeom>
            <a:avLst/>
            <a:gdLst/>
            <a:ahLst/>
            <a:cxnLst/>
            <a:rect l="l" t="t" r="r" b="b"/>
            <a:pathLst>
              <a:path w="4835525" h="656590">
                <a:moveTo>
                  <a:pt x="4834966" y="0"/>
                </a:moveTo>
                <a:lnTo>
                  <a:pt x="0" y="0"/>
                </a:lnTo>
                <a:lnTo>
                  <a:pt x="0" y="656056"/>
                </a:lnTo>
                <a:lnTo>
                  <a:pt x="4834966" y="656056"/>
                </a:lnTo>
                <a:lnTo>
                  <a:pt x="4834966" y="0"/>
                </a:lnTo>
                <a:close/>
              </a:path>
            </a:pathLst>
          </a:custGeom>
          <a:solidFill>
            <a:srgbClr val="3F9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0571" y="255831"/>
            <a:ext cx="45624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Please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use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 the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 space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below to</a:t>
            </a:r>
            <a:r>
              <a:rPr sz="1400" spc="5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note </a:t>
            </a:r>
            <a:r>
              <a:rPr sz="1400" spc="-10">
                <a:solidFill>
                  <a:srgbClr val="FFFFFF"/>
                </a:solidFill>
                <a:latin typeface="RooneySans-Medium"/>
                <a:cs typeface="RooneySans-Medium"/>
              </a:rPr>
              <a:t>any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local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community </a:t>
            </a:r>
            <a:r>
              <a:rPr sz="1400" spc="-35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groups 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that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our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parents 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might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 find helpful.</a:t>
            </a:r>
            <a:endParaRPr sz="1400">
              <a:latin typeface="RooneySans-Medium"/>
              <a:cs typeface="RooneySans-Medium"/>
            </a:endParaRPr>
          </a:p>
        </p:txBody>
      </p:sp>
      <p:pic>
        <p:nvPicPr>
          <p:cNvPr id="14" name="Picture 13" descr="A logo for a company&#10;&#10;Description automatically generated">
            <a:extLst>
              <a:ext uri="{FF2B5EF4-FFF2-40B4-BE49-F238E27FC236}">
                <a16:creationId xmlns:a16="http://schemas.microsoft.com/office/drawing/2014/main" id="{A0376589-C55A-8B7A-3F33-843E28898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95" y="76992"/>
            <a:ext cx="1330305" cy="14005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696" y="182041"/>
            <a:ext cx="4912360" cy="425450"/>
          </a:xfrm>
          <a:custGeom>
            <a:avLst/>
            <a:gdLst/>
            <a:ahLst/>
            <a:cxnLst/>
            <a:rect l="l" t="t" r="r" b="b"/>
            <a:pathLst>
              <a:path w="4912360" h="425450">
                <a:moveTo>
                  <a:pt x="4912156" y="0"/>
                </a:moveTo>
                <a:lnTo>
                  <a:pt x="0" y="0"/>
                </a:lnTo>
                <a:lnTo>
                  <a:pt x="0" y="424992"/>
                </a:lnTo>
                <a:lnTo>
                  <a:pt x="4912156" y="424992"/>
                </a:lnTo>
                <a:lnTo>
                  <a:pt x="4912156" y="0"/>
                </a:lnTo>
                <a:close/>
              </a:path>
            </a:pathLst>
          </a:custGeom>
          <a:solidFill>
            <a:srgbClr val="3F9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2666" y="255831"/>
            <a:ext cx="32937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Questions</a:t>
            </a:r>
            <a:r>
              <a:rPr sz="1400" spc="-15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often</a:t>
            </a:r>
            <a:r>
              <a:rPr sz="1400" spc="-1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asked</a:t>
            </a:r>
            <a:r>
              <a:rPr sz="1400" spc="-1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about</a:t>
            </a:r>
            <a:r>
              <a:rPr sz="1400" spc="-1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Kids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 Matter</a:t>
            </a:r>
            <a:endParaRPr sz="1400">
              <a:latin typeface="RooneySans-Medium"/>
              <a:cs typeface="RooneySans-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993" y="659874"/>
            <a:ext cx="4816063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>
                <a:solidFill>
                  <a:srgbClr val="F05734"/>
                </a:solidFill>
                <a:latin typeface="RooneySans-Medium"/>
                <a:cs typeface="RooneySans-Medium"/>
              </a:rPr>
              <a:t>Why</a:t>
            </a:r>
            <a:r>
              <a:rPr sz="1000" spc="-45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parenting?</a:t>
            </a:r>
            <a:endParaRPr sz="1000">
              <a:latin typeface="RooneySans-Medium"/>
              <a:cs typeface="RooneySans-Medium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The first few years of a baby’s life are vitally important. Their brains and bodies are rapidly developing, and all the ingredients are there to help babies have the best futures.</a:t>
            </a:r>
          </a:p>
          <a:p>
            <a:pPr marL="12700" marR="5080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Gaining parenting </a:t>
            </a:r>
            <a:r>
              <a:rPr lang="en-GB" sz="1000">
                <a:solidFill>
                  <a:srgbClr val="231F20"/>
                </a:solidFill>
                <a:latin typeface="RooneySans-Light"/>
                <a:cs typeface="RooneySans-Light"/>
              </a:rPr>
              <a:t>skills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lang="en-GB" sz="1000">
                <a:solidFill>
                  <a:srgbClr val="231F20"/>
                </a:solidFill>
                <a:latin typeface="RooneySans-Light"/>
                <a:cs typeface="RooneySans-Light"/>
              </a:rPr>
              <a:t>builds both self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lang="en-GB" sz="1000">
                <a:solidFill>
                  <a:srgbClr val="231F20"/>
                </a:solidFill>
                <a:latin typeface="RooneySans-Light"/>
                <a:cs typeface="RooneySans-Light"/>
              </a:rPr>
              <a:t>-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lang="en-GB" sz="1000">
                <a:solidFill>
                  <a:srgbClr val="231F20"/>
                </a:solidFill>
                <a:latin typeface="RooneySans-Light"/>
                <a:cs typeface="RooneySans-Light"/>
              </a:rPr>
              <a:t>confidence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and </a:t>
            </a:r>
            <a:r>
              <a:rPr lang="en-GB" sz="1000">
                <a:solidFill>
                  <a:srgbClr val="231F20"/>
                </a:solidFill>
                <a:latin typeface="RooneySans-Light"/>
                <a:cs typeface="RooneySans-Light"/>
              </a:rPr>
              <a:t>self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lang="en-GB" sz="1000">
                <a:solidFill>
                  <a:srgbClr val="231F20"/>
                </a:solidFill>
                <a:latin typeface="RooneySans-Light"/>
                <a:cs typeface="RooneySans-Light"/>
              </a:rPr>
              <a:t>-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esteem </a:t>
            </a:r>
            <a:r>
              <a:rPr lang="en-GB" sz="1000">
                <a:solidFill>
                  <a:srgbClr val="231F20"/>
                </a:solidFill>
                <a:latin typeface="RooneySans-Light"/>
                <a:cs typeface="RooneySans-Light"/>
              </a:rPr>
              <a:t>in 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parents.</a:t>
            </a:r>
            <a:endParaRPr lang="en-GB"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lang="en-GB" sz="1000" spc="-10">
                <a:solidFill>
                  <a:srgbClr val="231F20"/>
                </a:solidFill>
                <a:latin typeface="RooneySans-Light"/>
                <a:cs typeface="RooneySans-Light"/>
              </a:rPr>
              <a:t>Improved quality of relationships, understanding of Babie’s cues and forming healthy attachment lead to better futures for the whole family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.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Lack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of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wider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family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–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high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immigration/social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mobility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(housing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 err="1">
                <a:solidFill>
                  <a:srgbClr val="231F20"/>
                </a:solidFill>
                <a:latin typeface="RooneySans-Light"/>
                <a:cs typeface="RooneySans-Light"/>
              </a:rPr>
              <a:t>etc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)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can lead to isolation.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Early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intervention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is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better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than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dealing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with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issues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later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on.</a:t>
            </a:r>
            <a:endParaRPr sz="1000">
              <a:latin typeface="RooneySans-Light"/>
              <a:cs typeface="RooneySans-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899" y="2188163"/>
            <a:ext cx="481965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>
                <a:solidFill>
                  <a:srgbClr val="F05734"/>
                </a:solidFill>
                <a:latin typeface="RooneySans-Medium"/>
                <a:cs typeface="RooneySans-Medium"/>
              </a:rPr>
              <a:t>Why 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parents</a:t>
            </a:r>
            <a:r>
              <a:rPr sz="1000" spc="-10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who</a:t>
            </a:r>
            <a:r>
              <a:rPr sz="1000" spc="-10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are</a:t>
            </a:r>
            <a:r>
              <a:rPr sz="1000" spc="-10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>
                <a:solidFill>
                  <a:srgbClr val="F05734"/>
                </a:solidFill>
                <a:latin typeface="RooneySans-Medium"/>
                <a:cs typeface="RooneySans-Medium"/>
              </a:rPr>
              <a:t>facing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 economic</a:t>
            </a:r>
            <a:r>
              <a:rPr sz="1000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hardship?</a:t>
            </a:r>
            <a:endParaRPr sz="1000">
              <a:latin typeface="RooneySans-Medium"/>
              <a:cs typeface="RooneySans-Medium"/>
            </a:endParaRPr>
          </a:p>
          <a:p>
            <a:pPr marL="12700" marR="21590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15">
                <a:solidFill>
                  <a:srgbClr val="231F20"/>
                </a:solidFill>
                <a:latin typeface="RooneySans-Light"/>
                <a:cs typeface="RooneySans-Light"/>
              </a:rPr>
              <a:t>We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believe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God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has asked us to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look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after those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who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are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struggling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&amp; who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are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living </a:t>
            </a:r>
            <a:r>
              <a:rPr sz="1000" spc="-254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in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poverty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Council services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are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unable to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support families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as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much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as they used </a:t>
            </a:r>
            <a:r>
              <a:rPr sz="1000" spc="-15">
                <a:solidFill>
                  <a:srgbClr val="231F20"/>
                </a:solidFill>
                <a:latin typeface="RooneySans-Light"/>
                <a:cs typeface="RooneySans-Light"/>
              </a:rPr>
              <a:t>to.</a:t>
            </a:r>
            <a:endParaRPr sz="1000">
              <a:latin typeface="RooneySans-Light"/>
              <a:cs typeface="RooneySans-Light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Families now 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have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additional challenges e.g.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Mental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health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issues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, </a:t>
            </a:r>
            <a:r>
              <a:rPr sz="1000" spc="-15">
                <a:solidFill>
                  <a:srgbClr val="231F20"/>
                </a:solidFill>
                <a:latin typeface="RooneySans-Light"/>
                <a:cs typeface="RooneySans-Light"/>
              </a:rPr>
              <a:t>poverty,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social isolation, </a:t>
            </a:r>
            <a:r>
              <a:rPr sz="1000" spc="-254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family breakdown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15">
                <a:solidFill>
                  <a:srgbClr val="231F20"/>
                </a:solidFill>
                <a:latin typeface="RooneySans-Light"/>
                <a:cs typeface="RooneySans-Light"/>
              </a:rPr>
              <a:t>We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want to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break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patterns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of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poverty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that run through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generations of families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They</a:t>
            </a:r>
            <a:r>
              <a:rPr sz="1000" spc="-1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are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most</a:t>
            </a:r>
            <a:r>
              <a:rPr sz="1000" spc="-1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at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risk.</a:t>
            </a:r>
            <a:endParaRPr sz="1000">
              <a:latin typeface="RooneySans-Light"/>
              <a:cs typeface="RooneySans-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993" y="3403074"/>
            <a:ext cx="451612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>
                <a:solidFill>
                  <a:srgbClr val="F05734"/>
                </a:solidFill>
                <a:latin typeface="RooneySans-Medium"/>
                <a:cs typeface="RooneySans-Medium"/>
              </a:rPr>
              <a:t>Why</a:t>
            </a:r>
            <a:r>
              <a:rPr sz="1000" spc="-15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go</a:t>
            </a:r>
            <a:r>
              <a:rPr sz="1000" spc="-15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through</a:t>
            </a:r>
            <a:r>
              <a:rPr sz="1000" spc="-10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>
                <a:solidFill>
                  <a:srgbClr val="F05734"/>
                </a:solidFill>
                <a:latin typeface="RooneySans-Medium"/>
                <a:cs typeface="RooneySans-Medium"/>
              </a:rPr>
              <a:t>the</a:t>
            </a:r>
            <a:r>
              <a:rPr sz="1000" spc="-10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Church?</a:t>
            </a:r>
            <a:endParaRPr sz="1000">
              <a:latin typeface="RooneySans-Medium"/>
              <a:cs typeface="RooneySans-Medium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Love,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welcome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and kindness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are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central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to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everything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the Church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does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20">
                <a:solidFill>
                  <a:srgbClr val="231F20"/>
                </a:solidFill>
                <a:latin typeface="RooneySans-Light"/>
                <a:cs typeface="RooneySans-Light"/>
              </a:rPr>
              <a:t>There’s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a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church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in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every community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Churches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often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have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people who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 want to volunteer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their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time</a:t>
            </a:r>
            <a:endParaRPr sz="1000">
              <a:latin typeface="RooneySans-Light"/>
              <a:cs typeface="RooneySans-Light"/>
            </a:endParaRPr>
          </a:p>
          <a:p>
            <a:pPr marL="12700" marR="5080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Churches can offer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ongoing support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once the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6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week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section of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the 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Babie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s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Matter </a:t>
            </a:r>
            <a:r>
              <a:rPr sz="1000" spc="-254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 err="1">
                <a:solidFill>
                  <a:srgbClr val="231F20"/>
                </a:solidFill>
                <a:latin typeface="RooneySans-Light"/>
                <a:cs typeface="RooneySans-Light"/>
              </a:rPr>
              <a:t>programme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has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finished, such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as help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with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housing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issues,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debt,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Foodbank,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community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events,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and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opportunities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for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parents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to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give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back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to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the 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community.</a:t>
            </a:r>
            <a:endParaRPr sz="1000">
              <a:latin typeface="RooneySans-Light"/>
              <a:cs typeface="RooneySans-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729" y="4684950"/>
            <a:ext cx="4816424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>
                <a:solidFill>
                  <a:srgbClr val="F05734"/>
                </a:solidFill>
                <a:latin typeface="RooneySans-Medium"/>
                <a:cs typeface="RooneySans-Medium"/>
              </a:rPr>
              <a:t>Why</a:t>
            </a:r>
            <a:r>
              <a:rPr sz="1000" spc="-30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lang="en-GB" sz="1000" spc="-30">
                <a:solidFill>
                  <a:srgbClr val="F05734"/>
                </a:solidFill>
                <a:latin typeface="RooneySans-Medium"/>
                <a:cs typeface="RooneySans-Medium"/>
              </a:rPr>
              <a:t>Babie</a:t>
            </a:r>
            <a:r>
              <a:rPr sz="1000">
                <a:solidFill>
                  <a:srgbClr val="F05734"/>
                </a:solidFill>
                <a:latin typeface="RooneySans-Medium"/>
                <a:cs typeface="RooneySans-Medium"/>
              </a:rPr>
              <a:t>s</a:t>
            </a:r>
            <a:r>
              <a:rPr sz="1000" spc="-25">
                <a:solidFill>
                  <a:srgbClr val="F05734"/>
                </a:solidFill>
                <a:latin typeface="RooneySans-Medium"/>
                <a:cs typeface="RooneySans-Medium"/>
              </a:rPr>
              <a:t> </a:t>
            </a:r>
            <a:r>
              <a:rPr sz="1000" spc="-5">
                <a:solidFill>
                  <a:srgbClr val="F05734"/>
                </a:solidFill>
                <a:latin typeface="RooneySans-Medium"/>
                <a:cs typeface="RooneySans-Medium"/>
              </a:rPr>
              <a:t>Matter?</a:t>
            </a:r>
            <a:endParaRPr sz="1000">
              <a:latin typeface="RooneySans-Medium"/>
              <a:cs typeface="RooneySans-Medium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lang="en-GB" sz="1000">
                <a:solidFill>
                  <a:srgbClr val="231F20"/>
                </a:solidFill>
                <a:latin typeface="RooneySans-Light"/>
                <a:cs typeface="RooneySans-Light"/>
              </a:rPr>
              <a:t>Babie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s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Matter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is designed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to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be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accessible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for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parents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in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all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sorts of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different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situations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Its</a:t>
            </a:r>
            <a:r>
              <a:rPr sz="1000" spc="-1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friendly and</a:t>
            </a: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welcoming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Parents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are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encouraged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to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share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their own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experiences,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and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learn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from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each other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20">
                <a:solidFill>
                  <a:srgbClr val="231F20"/>
                </a:solidFill>
                <a:latin typeface="RooneySans-Light"/>
                <a:cs typeface="RooneySans-Light"/>
              </a:rPr>
              <a:t>There’s</a:t>
            </a:r>
            <a:r>
              <a:rPr lang="en-GB" sz="1000" spc="-15">
                <a:solidFill>
                  <a:srgbClr val="231F20"/>
                </a:solidFill>
                <a:latin typeface="RooneySans-Light"/>
                <a:cs typeface="RooneySans-Light"/>
              </a:rPr>
              <a:t> snacks and drinks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!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10">
                <a:solidFill>
                  <a:srgbClr val="231F20"/>
                </a:solidFill>
                <a:latin typeface="RooneySans-Light"/>
                <a:cs typeface="RooneySans-Light"/>
              </a:rPr>
              <a:t>The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facilitator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is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well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trained,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and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all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the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materials</a:t>
            </a:r>
            <a:r>
              <a:rPr sz="1000" spc="1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are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provided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to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guests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for</a:t>
            </a:r>
            <a:r>
              <a:rPr sz="1000" spc="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free</a:t>
            </a:r>
            <a:endParaRPr sz="1000">
              <a:latin typeface="RooneySans-Light"/>
              <a:cs typeface="RooneySans-Light"/>
            </a:endParaRPr>
          </a:p>
          <a:p>
            <a:pPr marL="102870" indent="-90805">
              <a:lnSpc>
                <a:spcPct val="100000"/>
              </a:lnSpc>
              <a:buChar char="•"/>
              <a:tabLst>
                <a:tab pos="103505" algn="l"/>
              </a:tabLst>
            </a:pPr>
            <a:r>
              <a:rPr sz="1000" spc="-20">
                <a:solidFill>
                  <a:srgbClr val="231F20"/>
                </a:solidFill>
                <a:latin typeface="RooneySans-Light"/>
                <a:cs typeface="RooneySans-Light"/>
              </a:rPr>
              <a:t>There’s</a:t>
            </a:r>
            <a:r>
              <a:rPr sz="1000" spc="-1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>
                <a:solidFill>
                  <a:srgbClr val="231F20"/>
                </a:solidFill>
                <a:latin typeface="RooneySans-Light"/>
                <a:cs typeface="RooneySans-Light"/>
              </a:rPr>
              <a:t>a</a:t>
            </a:r>
            <a:r>
              <a:rPr sz="1000" spc="-20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free</a:t>
            </a:r>
            <a:r>
              <a:rPr sz="1000" spc="-15">
                <a:solidFill>
                  <a:srgbClr val="231F20"/>
                </a:solidFill>
                <a:latin typeface="RooneySans-Light"/>
                <a:cs typeface="RooneySans-Light"/>
              </a:rPr>
              <a:t> 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creche</a:t>
            </a:r>
            <a:r>
              <a:rPr lang="en-GB" sz="1000" spc="-5">
                <a:solidFill>
                  <a:srgbClr val="231F20"/>
                </a:solidFill>
                <a:latin typeface="RooneySans-Light"/>
                <a:cs typeface="RooneySans-Light"/>
              </a:rPr>
              <a:t> for older siblings</a:t>
            </a:r>
            <a:r>
              <a:rPr sz="1000" spc="-5">
                <a:solidFill>
                  <a:srgbClr val="231F20"/>
                </a:solidFill>
                <a:latin typeface="RooneySans-Light"/>
                <a:cs typeface="RooneySans-Light"/>
              </a:rPr>
              <a:t>.</a:t>
            </a:r>
            <a:endParaRPr sz="1000">
              <a:latin typeface="RooneySans-Light"/>
              <a:cs typeface="RooneySans-Ligh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5696" y="5844501"/>
            <a:ext cx="5130800" cy="425450"/>
          </a:xfrm>
          <a:custGeom>
            <a:avLst/>
            <a:gdLst/>
            <a:ahLst/>
            <a:cxnLst/>
            <a:rect l="l" t="t" r="r" b="b"/>
            <a:pathLst>
              <a:path w="5130800" h="425450">
                <a:moveTo>
                  <a:pt x="5130800" y="0"/>
                </a:moveTo>
                <a:lnTo>
                  <a:pt x="0" y="0"/>
                </a:lnTo>
                <a:lnTo>
                  <a:pt x="0" y="424992"/>
                </a:lnTo>
                <a:lnTo>
                  <a:pt x="5130800" y="424992"/>
                </a:lnTo>
                <a:lnTo>
                  <a:pt x="5130800" y="0"/>
                </a:lnTo>
                <a:close/>
              </a:path>
            </a:pathLst>
          </a:custGeom>
          <a:solidFill>
            <a:srgbClr val="3F9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8066" y="5918293"/>
            <a:ext cx="27876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What</a:t>
            </a:r>
            <a:r>
              <a:rPr sz="1400" spc="-15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is</a:t>
            </a:r>
            <a:r>
              <a:rPr sz="1400" spc="-10">
                <a:solidFill>
                  <a:srgbClr val="FFFFFF"/>
                </a:solidFill>
                <a:latin typeface="RooneySans-Medium"/>
                <a:cs typeface="RooneySans-Medium"/>
              </a:rPr>
              <a:t> my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role</a:t>
            </a:r>
            <a:r>
              <a:rPr sz="1400" spc="-15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as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a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 group</a:t>
            </a:r>
            <a:r>
              <a:rPr sz="1400" spc="-10">
                <a:solidFill>
                  <a:srgbClr val="FFFFFF"/>
                </a:solidFill>
                <a:latin typeface="RooneySans-Medium"/>
                <a:cs typeface="RooneySans-Medium"/>
              </a:rPr>
              <a:t> helper?</a:t>
            </a:r>
            <a:endParaRPr sz="1400">
              <a:latin typeface="RooneySans-Medium"/>
              <a:cs typeface="RooneySans-Medium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20068" y="182041"/>
            <a:ext cx="5130800" cy="425450"/>
          </a:xfrm>
          <a:custGeom>
            <a:avLst/>
            <a:gdLst/>
            <a:ahLst/>
            <a:cxnLst/>
            <a:rect l="l" t="t" r="r" b="b"/>
            <a:pathLst>
              <a:path w="5130800" h="425450">
                <a:moveTo>
                  <a:pt x="5130800" y="0"/>
                </a:moveTo>
                <a:lnTo>
                  <a:pt x="0" y="0"/>
                </a:lnTo>
                <a:lnTo>
                  <a:pt x="0" y="424992"/>
                </a:lnTo>
                <a:lnTo>
                  <a:pt x="5130800" y="424992"/>
                </a:lnTo>
                <a:lnTo>
                  <a:pt x="5130800" y="0"/>
                </a:lnTo>
                <a:close/>
              </a:path>
            </a:pathLst>
          </a:custGeom>
          <a:solidFill>
            <a:srgbClr val="3F9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32437" y="255831"/>
            <a:ext cx="32848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A</a:t>
            </a:r>
            <a:r>
              <a:rPr sz="1400" spc="-15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good</a:t>
            </a:r>
            <a:r>
              <a:rPr sz="1400" spc="-15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personal</a:t>
            </a:r>
            <a:r>
              <a:rPr sz="1400" spc="-15">
                <a:solidFill>
                  <a:srgbClr val="FFFFFF"/>
                </a:solidFill>
                <a:latin typeface="RooneySans-Medium"/>
                <a:cs typeface="RooneySans-Medium"/>
              </a:rPr>
              <a:t> story/example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includes:</a:t>
            </a:r>
            <a:endParaRPr sz="1400">
              <a:latin typeface="RooneySans-Medium"/>
              <a:cs typeface="RooneySans-Medium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24747" y="5844501"/>
            <a:ext cx="5130800" cy="425450"/>
          </a:xfrm>
          <a:custGeom>
            <a:avLst/>
            <a:gdLst/>
            <a:ahLst/>
            <a:cxnLst/>
            <a:rect l="l" t="t" r="r" b="b"/>
            <a:pathLst>
              <a:path w="5130800" h="425450">
                <a:moveTo>
                  <a:pt x="5130800" y="0"/>
                </a:moveTo>
                <a:lnTo>
                  <a:pt x="0" y="0"/>
                </a:lnTo>
                <a:lnTo>
                  <a:pt x="0" y="424992"/>
                </a:lnTo>
                <a:lnTo>
                  <a:pt x="5130800" y="424992"/>
                </a:lnTo>
                <a:lnTo>
                  <a:pt x="5130800" y="0"/>
                </a:lnTo>
                <a:close/>
              </a:path>
            </a:pathLst>
          </a:custGeom>
          <a:solidFill>
            <a:srgbClr val="3F9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524416" y="5918298"/>
            <a:ext cx="38900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400" spc="-10">
                <a:solidFill>
                  <a:srgbClr val="FFFFFF"/>
                </a:solidFill>
                <a:latin typeface="RooneySans-Medium"/>
                <a:cs typeface="RooneySans-Medium"/>
              </a:rPr>
              <a:t>Tips for Survey Monkey:</a:t>
            </a:r>
            <a:endParaRPr sz="1400">
              <a:latin typeface="RooneySans-Medium"/>
              <a:cs typeface="RooneySans-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24416" y="6402994"/>
            <a:ext cx="5006581" cy="59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1200"/>
              <a:t>Select relevant session and click "Next" until get to "Done”</a:t>
            </a:r>
          </a:p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1200"/>
              <a:t>First name and initial of surname used for each of the surveys</a:t>
            </a:r>
          </a:p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1200"/>
              <a:t>Remind parents to be honest - none of us are perfect parents</a:t>
            </a:r>
            <a:endParaRPr sz="1200">
              <a:latin typeface="RooneySans-Medium"/>
              <a:cs typeface="RooneySans-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91035" y="751099"/>
            <a:ext cx="104139" cy="1268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>
                <a:solidFill>
                  <a:srgbClr val="231F20"/>
                </a:solidFill>
                <a:latin typeface="RooneySans-Light"/>
                <a:cs typeface="RooneySans-Light"/>
              </a:rPr>
              <a:t>•</a:t>
            </a:r>
            <a:endParaRPr sz="1400">
              <a:latin typeface="RooneySans-Light"/>
              <a:cs typeface="RooneySans-Light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400">
                <a:solidFill>
                  <a:srgbClr val="231F20"/>
                </a:solidFill>
                <a:latin typeface="RooneySans-Light"/>
                <a:cs typeface="RooneySans-Light"/>
              </a:rPr>
              <a:t>•</a:t>
            </a:r>
            <a:endParaRPr sz="1400">
              <a:latin typeface="RooneySans-Light"/>
              <a:cs typeface="RooneySans-Light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400">
                <a:solidFill>
                  <a:srgbClr val="231F20"/>
                </a:solidFill>
                <a:latin typeface="RooneySans-Light"/>
                <a:cs typeface="RooneySans-Light"/>
              </a:rPr>
              <a:t>•</a:t>
            </a:r>
            <a:endParaRPr sz="1400">
              <a:latin typeface="RooneySans-Light"/>
              <a:cs typeface="RooneySans-Light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400">
                <a:solidFill>
                  <a:srgbClr val="231F20"/>
                </a:solidFill>
                <a:latin typeface="RooneySans-Light"/>
                <a:cs typeface="RooneySans-Light"/>
              </a:rPr>
              <a:t>•</a:t>
            </a:r>
            <a:endParaRPr sz="1400">
              <a:latin typeface="RooneySans-Light"/>
              <a:cs typeface="RooneySans-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6727" y="6350199"/>
            <a:ext cx="104139" cy="9251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>
                <a:solidFill>
                  <a:srgbClr val="231F20"/>
                </a:solidFill>
                <a:latin typeface="RooneySans-Light"/>
                <a:cs typeface="RooneySans-Light"/>
              </a:rPr>
              <a:t>•</a:t>
            </a:r>
            <a:endParaRPr sz="1400">
              <a:latin typeface="RooneySans-Light"/>
              <a:cs typeface="RooneySans-Light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400">
                <a:solidFill>
                  <a:srgbClr val="231F20"/>
                </a:solidFill>
                <a:latin typeface="RooneySans-Light"/>
                <a:cs typeface="RooneySans-Light"/>
              </a:rPr>
              <a:t>•</a:t>
            </a:r>
            <a:endParaRPr sz="1400">
              <a:latin typeface="RooneySans-Light"/>
              <a:cs typeface="RooneySans-Light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400">
                <a:solidFill>
                  <a:srgbClr val="231F20"/>
                </a:solidFill>
                <a:latin typeface="RooneySans-Light"/>
                <a:cs typeface="RooneySans-Light"/>
              </a:rPr>
              <a:t>•</a:t>
            </a:r>
            <a:endParaRPr sz="1400">
              <a:latin typeface="RooneySans-Light"/>
              <a:cs typeface="RooneySans-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08218" y="2183485"/>
            <a:ext cx="5130800" cy="302647"/>
          </a:xfrm>
          <a:prstGeom prst="rect">
            <a:avLst/>
          </a:prstGeom>
          <a:solidFill>
            <a:srgbClr val="3F92AE"/>
          </a:solidFill>
        </p:spPr>
        <p:txBody>
          <a:bodyPr vert="horz" wrap="square" lIns="0" tIns="8636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680"/>
              </a:spcBef>
            </a:pP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A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helpful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example</a:t>
            </a:r>
            <a:r>
              <a:rPr lang="en-GB" sz="1400" spc="-5">
                <a:solidFill>
                  <a:srgbClr val="FFFFFF"/>
                </a:solidFill>
                <a:latin typeface="RooneySans-Medium"/>
                <a:cs typeface="RooneySans-Medium"/>
              </a:rPr>
              <a:t> of a struggle I have had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5">
                <a:solidFill>
                  <a:srgbClr val="FFFFFF"/>
                </a:solidFill>
                <a:latin typeface="RooneySans-Medium"/>
                <a:cs typeface="RooneySans-Medium"/>
              </a:rPr>
              <a:t>parenting</a:t>
            </a:r>
            <a:r>
              <a:rPr lang="en-GB" sz="1400" spc="-5">
                <a:solidFill>
                  <a:srgbClr val="FFFFFF"/>
                </a:solidFill>
                <a:latin typeface="RooneySans-Medium"/>
                <a:cs typeface="RooneySans-Medium"/>
              </a:rPr>
              <a:t> a baby</a:t>
            </a:r>
            <a:r>
              <a:rPr sz="1400">
                <a:solidFill>
                  <a:srgbClr val="FFFFFF"/>
                </a:solidFill>
                <a:latin typeface="RooneySans-Medium"/>
                <a:cs typeface="RooneySans-Medium"/>
              </a:rPr>
              <a:t> </a:t>
            </a:r>
            <a:r>
              <a:rPr sz="1400" spc="-10">
                <a:solidFill>
                  <a:srgbClr val="FFFFFF"/>
                </a:solidFill>
                <a:latin typeface="RooneySans-Medium"/>
                <a:cs typeface="RooneySans-Medium"/>
              </a:rPr>
              <a:t>is…..</a:t>
            </a:r>
            <a:endParaRPr sz="1400">
              <a:latin typeface="RooneySans-Medium"/>
              <a:cs typeface="RooneySans-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617C14208F3428505BEFE097071F9" ma:contentTypeVersion="17" ma:contentTypeDescription="Create a new document." ma:contentTypeScope="" ma:versionID="85ec021ec516657a92c48626cafca1e8">
  <xsd:schema xmlns:xsd="http://www.w3.org/2001/XMLSchema" xmlns:xs="http://www.w3.org/2001/XMLSchema" xmlns:p="http://schemas.microsoft.com/office/2006/metadata/properties" xmlns:ns2="73992347-ee3d-40df-a135-35e706674949" xmlns:ns3="2685df60-856e-421e-9688-e69a87de6be3" targetNamespace="http://schemas.microsoft.com/office/2006/metadata/properties" ma:root="true" ma:fieldsID="aeb8ee9f200c83e03475e45259b97bcd" ns2:_="" ns3:_="">
    <xsd:import namespace="73992347-ee3d-40df-a135-35e706674949"/>
    <xsd:import namespace="2685df60-856e-421e-9688-e69a87de6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2347-ee3d-40df-a135-35e7066749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554304-275c-4d85-964b-9d78083e84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5df60-856e-421e-9688-e69a87de6be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ea766d-718c-4ab4-8945-b4dd8212618e}" ma:internalName="TaxCatchAll" ma:showField="CatchAllData" ma:web="2685df60-856e-421e-9688-e69a87de6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92347-ee3d-40df-a135-35e706674949">
      <Terms xmlns="http://schemas.microsoft.com/office/infopath/2007/PartnerControls"/>
    </lcf76f155ced4ddcb4097134ff3c332f>
    <TaxCatchAll xmlns="2685df60-856e-421e-9688-e69a87de6be3" xsi:nil="true"/>
  </documentManagement>
</p:properties>
</file>

<file path=customXml/itemProps1.xml><?xml version="1.0" encoding="utf-8"?>
<ds:datastoreItem xmlns:ds="http://schemas.openxmlformats.org/officeDocument/2006/customXml" ds:itemID="{70EAF657-05C0-4AF3-A7B0-D0D2244711B4}">
  <ds:schemaRefs>
    <ds:schemaRef ds:uri="2685df60-856e-421e-9688-e69a87de6be3"/>
    <ds:schemaRef ds:uri="73992347-ee3d-40df-a135-35e70667494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2A65EBD-6413-4AA5-B5BE-9430731022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E27DCF-4A5C-4707-BD69-B1C035F68F98}">
  <ds:schemaRefs>
    <ds:schemaRef ds:uri="2685df60-856e-421e-9688-e69a87de6be3"/>
    <ds:schemaRef ds:uri="73992347-ee3d-40df-a135-35e70667494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Custom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Helper Training Manaul</dc:title>
  <cp:revision>1</cp:revision>
  <dcterms:created xsi:type="dcterms:W3CDTF">2022-01-24T14:01:46Z</dcterms:created>
  <dcterms:modified xsi:type="dcterms:W3CDTF">2023-12-18T16:23:27Z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2022-01-24T00:00:00Z</vt:filetime>
  </property>
  <property fmtid="{D5CDD505-2E9C-101B-9397-08002B2CF9AE}" pid="5" name="ContentTypeId">
    <vt:lpwstr>0x01010047A617C14208F3428505BEFE097071F9</vt:lpwstr>
  </property>
  <property fmtid="{D5CDD505-2E9C-101B-9397-08002B2CF9AE}" pid="6" name="MediaServiceImageTags">
    <vt:lpwstr/>
  </property>
</Properties>
</file>