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5334000" cy="3784600"/>
  <p:notesSz cx="5334000" cy="37846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189" d="100"/>
          <a:sy n="189" d="100"/>
        </p:scale>
        <p:origin x="1672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khurst" userId="85480c94-3e81-474e-9c42-10d3d83c733a" providerId="ADAL" clId="{09F57138-5C14-2D48-BE31-810D36DFF3D2}"/>
    <pc:docChg chg="modSld">
      <pc:chgData name="Katie Akhurst" userId="85480c94-3e81-474e-9c42-10d3d83c733a" providerId="ADAL" clId="{09F57138-5C14-2D48-BE31-810D36DFF3D2}" dt="2022-10-18T16:36:43.357" v="22" actId="113"/>
      <pc:docMkLst>
        <pc:docMk/>
      </pc:docMkLst>
      <pc:sldChg chg="modSp mod">
        <pc:chgData name="Katie Akhurst" userId="85480c94-3e81-474e-9c42-10d3d83c733a" providerId="ADAL" clId="{09F57138-5C14-2D48-BE31-810D36DFF3D2}" dt="2022-10-18T16:35:46.750" v="11" actId="2711"/>
        <pc:sldMkLst>
          <pc:docMk/>
          <pc:sldMk cId="0" sldId="256"/>
        </pc:sldMkLst>
        <pc:spChg chg="mod">
          <ac:chgData name="Katie Akhurst" userId="85480c94-3e81-474e-9c42-10d3d83c733a" providerId="ADAL" clId="{09F57138-5C14-2D48-BE31-810D36DFF3D2}" dt="2022-10-18T16:35:41.950" v="1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Katie Akhurst" userId="85480c94-3e81-474e-9c42-10d3d83c733a" providerId="ADAL" clId="{09F57138-5C14-2D48-BE31-810D36DFF3D2}" dt="2022-10-18T16:35:11.370" v="1" actId="113"/>
          <ac:spMkLst>
            <pc:docMk/>
            <pc:sldMk cId="0" sldId="256"/>
            <ac:spMk id="7" creationId="{00000000-0000-0000-0000-000000000000}"/>
          </ac:spMkLst>
        </pc:spChg>
        <pc:spChg chg="mod">
          <ac:chgData name="Katie Akhurst" userId="85480c94-3e81-474e-9c42-10d3d83c733a" providerId="ADAL" clId="{09F57138-5C14-2D48-BE31-810D36DFF3D2}" dt="2022-10-18T16:35:46.750" v="11" actId="2711"/>
          <ac:spMkLst>
            <pc:docMk/>
            <pc:sldMk cId="0" sldId="256"/>
            <ac:spMk id="8" creationId="{00000000-0000-0000-0000-000000000000}"/>
          </ac:spMkLst>
        </pc:spChg>
      </pc:sldChg>
      <pc:sldChg chg="modSp mod">
        <pc:chgData name="Katie Akhurst" userId="85480c94-3e81-474e-9c42-10d3d83c733a" providerId="ADAL" clId="{09F57138-5C14-2D48-BE31-810D36DFF3D2}" dt="2022-10-18T16:36:43.357" v="22" actId="113"/>
        <pc:sldMkLst>
          <pc:docMk/>
          <pc:sldMk cId="0" sldId="257"/>
        </pc:sldMkLst>
        <pc:spChg chg="mod">
          <ac:chgData name="Katie Akhurst" userId="85480c94-3e81-474e-9c42-10d3d83c733a" providerId="ADAL" clId="{09F57138-5C14-2D48-BE31-810D36DFF3D2}" dt="2022-10-18T16:36:34.021" v="20" actId="2710"/>
          <ac:spMkLst>
            <pc:docMk/>
            <pc:sldMk cId="0" sldId="257"/>
            <ac:spMk id="5" creationId="{00000000-0000-0000-0000-000000000000}"/>
          </ac:spMkLst>
        </pc:spChg>
        <pc:spChg chg="mod">
          <ac:chgData name="Katie Akhurst" userId="85480c94-3e81-474e-9c42-10d3d83c733a" providerId="ADAL" clId="{09F57138-5C14-2D48-BE31-810D36DFF3D2}" dt="2022-10-18T16:36:43.357" v="22" actId="113"/>
          <ac:spMkLst>
            <pc:docMk/>
            <pc:sldMk cId="0" sldId="257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1173226"/>
            <a:ext cx="4533900" cy="7947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RooneySans-Regular"/>
                <a:cs typeface="RooneySans-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2119376"/>
            <a:ext cx="3733800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F15832"/>
                </a:solidFill>
                <a:latin typeface="RooneySans-Bold"/>
                <a:cs typeface="RooneySans-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RooneySans-Regular"/>
                <a:cs typeface="RooneySans-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F15832"/>
                </a:solidFill>
                <a:latin typeface="RooneySans-Bold"/>
                <a:cs typeface="RooneySans-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RooneySans-Regular"/>
                <a:cs typeface="RooneySans-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870458"/>
            <a:ext cx="2320290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870458"/>
            <a:ext cx="2320290" cy="24978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bg1"/>
                </a:solidFill>
                <a:latin typeface="RooneySans-Regular"/>
                <a:cs typeface="RooneySans-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4299" y="74381"/>
            <a:ext cx="2557145" cy="759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RooneySans-Regular"/>
                <a:cs typeface="RooneySans-Regular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7295" y="1448899"/>
            <a:ext cx="2741295" cy="2051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F15832"/>
                </a:solidFill>
                <a:latin typeface="RooneySans-Bold"/>
                <a:cs typeface="RooneySans-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3519678"/>
            <a:ext cx="170688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3519678"/>
            <a:ext cx="122682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3519678"/>
            <a:ext cx="1226820" cy="189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5328285" cy="1296035"/>
            <a:chOff x="0" y="0"/>
            <a:chExt cx="5328285" cy="129603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328285" cy="1296035"/>
            </a:xfrm>
            <a:custGeom>
              <a:avLst/>
              <a:gdLst/>
              <a:ahLst/>
              <a:cxnLst/>
              <a:rect l="l" t="t" r="r" b="b"/>
              <a:pathLst>
                <a:path w="5328285" h="1296035">
                  <a:moveTo>
                    <a:pt x="5328005" y="0"/>
                  </a:moveTo>
                  <a:lnTo>
                    <a:pt x="0" y="0"/>
                  </a:lnTo>
                  <a:lnTo>
                    <a:pt x="0" y="1295996"/>
                  </a:lnTo>
                  <a:lnTo>
                    <a:pt x="5328005" y="1295996"/>
                  </a:lnTo>
                  <a:lnTo>
                    <a:pt x="5328005" y="0"/>
                  </a:lnTo>
                  <a:close/>
                </a:path>
              </a:pathLst>
            </a:custGeom>
            <a:solidFill>
              <a:srgbClr val="F158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336196" y="0"/>
              <a:ext cx="851535" cy="1209675"/>
            </a:xfrm>
            <a:custGeom>
              <a:avLst/>
              <a:gdLst/>
              <a:ahLst/>
              <a:cxnLst/>
              <a:rect l="l" t="t" r="r" b="b"/>
              <a:pathLst>
                <a:path w="851535" h="1209675">
                  <a:moveTo>
                    <a:pt x="851407" y="0"/>
                  </a:moveTo>
                  <a:lnTo>
                    <a:pt x="0" y="0"/>
                  </a:lnTo>
                  <a:lnTo>
                    <a:pt x="0" y="1180806"/>
                  </a:lnTo>
                  <a:lnTo>
                    <a:pt x="2264" y="1192013"/>
                  </a:lnTo>
                  <a:lnTo>
                    <a:pt x="8439" y="1201164"/>
                  </a:lnTo>
                  <a:lnTo>
                    <a:pt x="17595" y="1207334"/>
                  </a:lnTo>
                  <a:lnTo>
                    <a:pt x="28803" y="1209597"/>
                  </a:lnTo>
                  <a:lnTo>
                    <a:pt x="822604" y="1209597"/>
                  </a:lnTo>
                  <a:lnTo>
                    <a:pt x="833812" y="1207334"/>
                  </a:lnTo>
                  <a:lnTo>
                    <a:pt x="842968" y="1201164"/>
                  </a:lnTo>
                  <a:lnTo>
                    <a:pt x="849143" y="1192013"/>
                  </a:lnTo>
                  <a:lnTo>
                    <a:pt x="851407" y="1180806"/>
                  </a:lnTo>
                  <a:lnTo>
                    <a:pt x="8514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51229" y="1594358"/>
            <a:ext cx="1996745" cy="1504065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57295" y="1448899"/>
            <a:ext cx="2814505" cy="21877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318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free</a:t>
            </a:r>
            <a:r>
              <a:rPr sz="14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starting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4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sz="14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area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coming</a:t>
            </a:r>
            <a:r>
              <a:rPr sz="1400" b="1"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think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sz="1400"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1400"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changes,</a:t>
            </a:r>
            <a:r>
              <a:rPr sz="1400" b="1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r>
              <a:rPr lang="en-GB"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4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joys</a:t>
            </a:r>
            <a:r>
              <a:rPr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400" b="1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400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4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 baby.</a:t>
            </a:r>
          </a:p>
          <a:p>
            <a:pPr marL="15240">
              <a:lnSpc>
                <a:spcPct val="100000"/>
              </a:lnSpc>
              <a:spcBef>
                <a:spcPts val="955"/>
              </a:spcBef>
            </a:pP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weeks,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cover</a:t>
            </a:r>
            <a:r>
              <a:rPr sz="1100" spc="-2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1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latin typeface="Calibri" panose="020F0502020204030204" pitchFamily="34" charset="0"/>
                <a:cs typeface="Calibri" panose="020F0502020204030204" pitchFamily="34" charset="0"/>
              </a:rPr>
              <a:t>following: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240" marR="279400">
              <a:lnSpc>
                <a:spcPct val="100000"/>
              </a:lnSpc>
            </a:pP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1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sz="11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</a:t>
            </a:r>
            <a:r>
              <a:rPr sz="11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sz="11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 </a:t>
            </a:r>
            <a:endParaRPr lang="en-GB" sz="1100" spc="-25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240" marR="279400">
              <a:lnSpc>
                <a:spcPct val="100000"/>
              </a:lnSpc>
            </a:pP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1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1100" spc="-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Bonding</a:t>
            </a:r>
            <a:r>
              <a:rPr sz="11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1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Attachment </a:t>
            </a:r>
            <a:endParaRPr lang="en-GB" sz="1100" spc="-10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240" marR="279400">
              <a:lnSpc>
                <a:spcPct val="100000"/>
              </a:lnSpc>
            </a:pP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100" spc="-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sz="1100" spc="-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Helping</a:t>
            </a:r>
            <a:r>
              <a:rPr sz="11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</a:t>
            </a:r>
            <a:r>
              <a:rPr sz="11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100" spc="-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</a:t>
            </a:r>
            <a:endParaRPr lang="en-GB" sz="1100" spc="-10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240" marR="279400">
              <a:lnSpc>
                <a:spcPct val="100000"/>
              </a:lnSpc>
            </a:pP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1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sz="11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Building</a:t>
            </a:r>
            <a:r>
              <a:rPr sz="11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strong</a:t>
            </a:r>
            <a:r>
              <a:rPr sz="1100" spc="-3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relationships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1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sz="11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100" spc="-2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Baby’s</a:t>
            </a:r>
            <a:r>
              <a:rPr sz="11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amazing</a:t>
            </a:r>
            <a:r>
              <a:rPr sz="1100" spc="-1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240">
              <a:lnSpc>
                <a:spcPct val="100000"/>
              </a:lnSpc>
            </a:pP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sz="1100" spc="-15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sz="1100" spc="-1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Thinking</a:t>
            </a:r>
            <a:r>
              <a:rPr sz="11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back,</a:t>
            </a:r>
            <a:r>
              <a:rPr sz="11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looking</a:t>
            </a:r>
            <a:r>
              <a:rPr sz="1100" spc="-3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forwards</a:t>
            </a:r>
            <a:endParaRPr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81700" y="283315"/>
            <a:ext cx="2557145" cy="75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invited</a:t>
            </a:r>
            <a:r>
              <a:rPr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700" b="1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BABIES</a:t>
            </a:r>
            <a:r>
              <a:rPr sz="2700" b="1" spc="-20" dirty="0">
                <a:solidFill>
                  <a:srgbClr val="75C1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MATTER</a:t>
            </a:r>
            <a:endParaRPr sz="2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43095" y="3369951"/>
            <a:ext cx="1466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658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kidsmatter.org.uk </a:t>
            </a:r>
            <a:r>
              <a:rPr sz="9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Registered</a:t>
            </a:r>
            <a:r>
              <a:rPr sz="900" spc="-35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charity</a:t>
            </a:r>
            <a:r>
              <a:rPr sz="900" spc="-4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no.</a:t>
            </a:r>
            <a:r>
              <a:rPr sz="900" spc="-3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9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1163617</a:t>
            </a:r>
            <a:endParaRPr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46625" y="106299"/>
            <a:ext cx="648893" cy="960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174" y="0"/>
            <a:ext cx="5334635" cy="1584325"/>
            <a:chOff x="-3174" y="0"/>
            <a:chExt cx="5334635" cy="158432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328285" cy="1581150"/>
            </a:xfrm>
            <a:custGeom>
              <a:avLst/>
              <a:gdLst/>
              <a:ahLst/>
              <a:cxnLst/>
              <a:rect l="l" t="t" r="r" b="b"/>
              <a:pathLst>
                <a:path w="5328285" h="1581150">
                  <a:moveTo>
                    <a:pt x="0" y="1580826"/>
                  </a:moveTo>
                  <a:lnTo>
                    <a:pt x="5328005" y="1580826"/>
                  </a:lnTo>
                  <a:lnTo>
                    <a:pt x="5328005" y="0"/>
                  </a:lnTo>
                  <a:lnTo>
                    <a:pt x="0" y="0"/>
                  </a:lnTo>
                  <a:lnTo>
                    <a:pt x="0" y="1580826"/>
                  </a:lnTo>
                  <a:close/>
                </a:path>
              </a:pathLst>
            </a:custGeom>
            <a:solidFill>
              <a:srgbClr val="75C1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1580826"/>
              <a:ext cx="5328285" cy="0"/>
            </a:xfrm>
            <a:custGeom>
              <a:avLst/>
              <a:gdLst/>
              <a:ahLst/>
              <a:cxnLst/>
              <a:rect l="l" t="t" r="r" b="b"/>
              <a:pathLst>
                <a:path w="5328285">
                  <a:moveTo>
                    <a:pt x="0" y="0"/>
                  </a:moveTo>
                  <a:lnTo>
                    <a:pt x="5328005" y="0"/>
                  </a:lnTo>
                </a:path>
              </a:pathLst>
            </a:custGeom>
            <a:ln w="6350">
              <a:solidFill>
                <a:srgbClr val="75C1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4299" y="856700"/>
            <a:ext cx="4008545" cy="2720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200" b="1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free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sz="1200" b="1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</a:t>
            </a:r>
            <a:r>
              <a:rPr sz="1200" b="1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sz="1200" b="1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area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coming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r>
              <a:rPr sz="1200" b="1" spc="-3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sz="12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</a:t>
            </a:r>
            <a:r>
              <a:rPr sz="1200" b="1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sz="12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sz="12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changes,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joys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sz="1200" b="1" spc="-15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1200" b="1" spc="-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200" b="1" spc="-2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baby.</a:t>
            </a:r>
            <a:endParaRPr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Parents</a:t>
            </a:r>
            <a:r>
              <a:rPr sz="1500" b="1" spc="-3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00" b="1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get</a:t>
            </a:r>
            <a:r>
              <a:rPr sz="1500" b="1" spc="-3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500" b="1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together</a:t>
            </a:r>
            <a:endParaRPr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sz="1200" spc="-25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At: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924175">
              <a:lnSpc>
                <a:spcPct val="250000"/>
              </a:lnSpc>
            </a:pPr>
            <a:r>
              <a:rPr sz="1200" spc="-25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On: </a:t>
            </a:r>
            <a:endParaRPr lang="en-GB" sz="1200" spc="-25" dirty="0">
              <a:solidFill>
                <a:srgbClr val="F1583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924175">
              <a:lnSpc>
                <a:spcPct val="250000"/>
              </a:lnSpc>
            </a:pPr>
            <a:r>
              <a:rPr sz="12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Time: </a:t>
            </a:r>
            <a:endParaRPr lang="en-GB" sz="1200" spc="-10" dirty="0">
              <a:solidFill>
                <a:srgbClr val="F1583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700" marR="2924175">
              <a:lnSpc>
                <a:spcPct val="250000"/>
              </a:lnSpc>
            </a:pPr>
            <a:r>
              <a:rPr sz="1200" spc="-1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Contact:</a:t>
            </a:r>
            <a:endParaRPr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spc="-7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dirty="0">
                <a:latin typeface="Calibri" panose="020F0502020204030204" pitchFamily="34" charset="0"/>
                <a:cs typeface="Calibri" panose="020F0502020204030204" pitchFamily="34" charset="0"/>
              </a:rPr>
              <a:t>invited</a:t>
            </a:r>
            <a:r>
              <a:rPr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25" dirty="0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2700" b="1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BABIES</a:t>
            </a:r>
            <a:r>
              <a:rPr sz="2700" b="1" spc="-20" dirty="0">
                <a:solidFill>
                  <a:srgbClr val="F1583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MATTER</a:t>
            </a:r>
            <a:endParaRPr sz="2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339797" y="0"/>
            <a:ext cx="851535" cy="1212850"/>
            <a:chOff x="4339797" y="0"/>
            <a:chExt cx="851535" cy="1212850"/>
          </a:xfrm>
        </p:grpSpPr>
        <p:sp>
          <p:nvSpPr>
            <p:cNvPr id="8" name="object 8"/>
            <p:cNvSpPr/>
            <p:nvPr/>
          </p:nvSpPr>
          <p:spPr>
            <a:xfrm>
              <a:off x="4339797" y="0"/>
              <a:ext cx="851535" cy="1212850"/>
            </a:xfrm>
            <a:custGeom>
              <a:avLst/>
              <a:gdLst/>
              <a:ahLst/>
              <a:cxnLst/>
              <a:rect l="l" t="t" r="r" b="b"/>
              <a:pathLst>
                <a:path w="851535" h="1212850">
                  <a:moveTo>
                    <a:pt x="851407" y="0"/>
                  </a:moveTo>
                  <a:lnTo>
                    <a:pt x="0" y="0"/>
                  </a:lnTo>
                  <a:lnTo>
                    <a:pt x="0" y="1183550"/>
                  </a:lnTo>
                  <a:lnTo>
                    <a:pt x="2264" y="1194757"/>
                  </a:lnTo>
                  <a:lnTo>
                    <a:pt x="8439" y="1203909"/>
                  </a:lnTo>
                  <a:lnTo>
                    <a:pt x="17595" y="1210079"/>
                  </a:lnTo>
                  <a:lnTo>
                    <a:pt x="28803" y="1212341"/>
                  </a:lnTo>
                  <a:lnTo>
                    <a:pt x="822604" y="1212341"/>
                  </a:lnTo>
                  <a:lnTo>
                    <a:pt x="833812" y="1210079"/>
                  </a:lnTo>
                  <a:lnTo>
                    <a:pt x="842968" y="1203909"/>
                  </a:lnTo>
                  <a:lnTo>
                    <a:pt x="849143" y="1194757"/>
                  </a:lnTo>
                  <a:lnTo>
                    <a:pt x="851407" y="1183550"/>
                  </a:lnTo>
                  <a:lnTo>
                    <a:pt x="8514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50223" y="109042"/>
              <a:ext cx="648890" cy="960926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966647" y="2025002"/>
            <a:ext cx="4224655" cy="331470"/>
          </a:xfrm>
          <a:custGeom>
            <a:avLst/>
            <a:gdLst/>
            <a:ahLst/>
            <a:cxnLst/>
            <a:rect l="l" t="t" r="r" b="b"/>
            <a:pathLst>
              <a:path w="4224655" h="331469">
                <a:moveTo>
                  <a:pt x="4224553" y="0"/>
                </a:moveTo>
                <a:lnTo>
                  <a:pt x="0" y="0"/>
                </a:lnTo>
                <a:lnTo>
                  <a:pt x="0" y="331203"/>
                </a:lnTo>
                <a:lnTo>
                  <a:pt x="4224553" y="331203"/>
                </a:lnTo>
                <a:lnTo>
                  <a:pt x="4224553" y="0"/>
                </a:lnTo>
                <a:close/>
              </a:path>
            </a:pathLst>
          </a:custGeom>
          <a:solidFill>
            <a:srgbClr val="F15832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4806" y="2435402"/>
            <a:ext cx="4224655" cy="331470"/>
          </a:xfrm>
          <a:custGeom>
            <a:avLst/>
            <a:gdLst/>
            <a:ahLst/>
            <a:cxnLst/>
            <a:rect l="l" t="t" r="r" b="b"/>
            <a:pathLst>
              <a:path w="4224655" h="331469">
                <a:moveTo>
                  <a:pt x="4224553" y="0"/>
                </a:moveTo>
                <a:lnTo>
                  <a:pt x="0" y="0"/>
                </a:lnTo>
                <a:lnTo>
                  <a:pt x="0" y="331203"/>
                </a:lnTo>
                <a:lnTo>
                  <a:pt x="4224553" y="331203"/>
                </a:lnTo>
                <a:lnTo>
                  <a:pt x="4224553" y="0"/>
                </a:lnTo>
                <a:close/>
              </a:path>
            </a:pathLst>
          </a:custGeom>
          <a:solidFill>
            <a:srgbClr val="F15832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66647" y="2845803"/>
            <a:ext cx="4224655" cy="331470"/>
          </a:xfrm>
          <a:custGeom>
            <a:avLst/>
            <a:gdLst/>
            <a:ahLst/>
            <a:cxnLst/>
            <a:rect l="l" t="t" r="r" b="b"/>
            <a:pathLst>
              <a:path w="4224655" h="331469">
                <a:moveTo>
                  <a:pt x="4224553" y="0"/>
                </a:moveTo>
                <a:lnTo>
                  <a:pt x="0" y="0"/>
                </a:lnTo>
                <a:lnTo>
                  <a:pt x="0" y="331203"/>
                </a:lnTo>
                <a:lnTo>
                  <a:pt x="4224553" y="331203"/>
                </a:lnTo>
                <a:lnTo>
                  <a:pt x="4224553" y="0"/>
                </a:lnTo>
                <a:close/>
              </a:path>
            </a:pathLst>
          </a:custGeom>
          <a:solidFill>
            <a:srgbClr val="F15832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6647" y="3256203"/>
            <a:ext cx="4224655" cy="331470"/>
          </a:xfrm>
          <a:custGeom>
            <a:avLst/>
            <a:gdLst/>
            <a:ahLst/>
            <a:cxnLst/>
            <a:rect l="l" t="t" r="r" b="b"/>
            <a:pathLst>
              <a:path w="4224655" h="331470">
                <a:moveTo>
                  <a:pt x="4224553" y="0"/>
                </a:moveTo>
                <a:lnTo>
                  <a:pt x="0" y="0"/>
                </a:lnTo>
                <a:lnTo>
                  <a:pt x="0" y="331203"/>
                </a:lnTo>
                <a:lnTo>
                  <a:pt x="4224553" y="331203"/>
                </a:lnTo>
                <a:lnTo>
                  <a:pt x="4224553" y="0"/>
                </a:lnTo>
                <a:close/>
              </a:path>
            </a:pathLst>
          </a:custGeom>
          <a:solidFill>
            <a:srgbClr val="F15832">
              <a:alpha val="7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992347-ee3d-40df-a135-35e706674949">
      <Terms xmlns="http://schemas.microsoft.com/office/infopath/2007/PartnerControls"/>
    </lcf76f155ced4ddcb4097134ff3c332f>
    <TaxCatchAll xmlns="2685df60-856e-421e-9688-e69a87de6be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A617C14208F3428505BEFE097071F9" ma:contentTypeVersion="16" ma:contentTypeDescription="Create a new document." ma:contentTypeScope="" ma:versionID="a29bfb001a50f11ac1cb73925c8fb442">
  <xsd:schema xmlns:xsd="http://www.w3.org/2001/XMLSchema" xmlns:xs="http://www.w3.org/2001/XMLSchema" xmlns:p="http://schemas.microsoft.com/office/2006/metadata/properties" xmlns:ns2="73992347-ee3d-40df-a135-35e706674949" xmlns:ns3="2685df60-856e-421e-9688-e69a87de6be3" targetNamespace="http://schemas.microsoft.com/office/2006/metadata/properties" ma:root="true" ma:fieldsID="39879d37244747f9b1a2c3076a3dc9d2" ns2:_="" ns3:_="">
    <xsd:import namespace="73992347-ee3d-40df-a135-35e706674949"/>
    <xsd:import namespace="2685df60-856e-421e-9688-e69a87de6b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92347-ee3d-40df-a135-35e7066749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554304-275c-4d85-964b-9d78083e84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85df60-856e-421e-9688-e69a87de6be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bea766d-718c-4ab4-8945-b4dd8212618e}" ma:internalName="TaxCatchAll" ma:showField="CatchAllData" ma:web="2685df60-856e-421e-9688-e69a87de6b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47A62-1CB4-473B-826F-C708D5AD4E3A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2685df60-856e-421e-9688-e69a87de6be3"/>
    <ds:schemaRef ds:uri="http://purl.org/dc/terms/"/>
    <ds:schemaRef ds:uri="http://purl.org/dc/elements/1.1/"/>
    <ds:schemaRef ds:uri="http://schemas.openxmlformats.org/package/2006/metadata/core-properties"/>
    <ds:schemaRef ds:uri="73992347-ee3d-40df-a135-35e706674949"/>
  </ds:schemaRefs>
</ds:datastoreItem>
</file>

<file path=customXml/itemProps2.xml><?xml version="1.0" encoding="utf-8"?>
<ds:datastoreItem xmlns:ds="http://schemas.openxmlformats.org/officeDocument/2006/customXml" ds:itemID="{8C67958D-3149-4EDA-910C-3757B0F700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2C4B37-3CB5-4C7E-8901-AFD61C1EED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992347-ee3d-40df-a135-35e706674949"/>
    <ds:schemaRef ds:uri="2685df60-856e-421e-9688-e69a87de6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138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RooneySans-Bold</vt:lpstr>
      <vt:lpstr>RooneySans-Regular</vt:lpstr>
      <vt:lpstr>Office Theme</vt:lpstr>
      <vt:lpstr>You are invited to BABIES MATTER</vt:lpstr>
      <vt:lpstr>You are invited to BABIES MATTER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invited to BABIES MATTER</dc:title>
  <cp:lastModifiedBy>Katie Akhurst</cp:lastModifiedBy>
  <cp:revision>1</cp:revision>
  <dcterms:created xsi:type="dcterms:W3CDTF">2022-10-18T16:31:56Z</dcterms:created>
  <dcterms:modified xsi:type="dcterms:W3CDTF">2022-10-18T16:36:45Z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2022-10-18T00:00:00Z</vt:filetime>
  </property>
  <property fmtid="{D5CDD505-2E9C-101B-9397-08002B2CF9AE}" pid="3" name="Creator">
    <vt:lpwstr>Adobe InDesign 17.4 (Macintosh)</vt:lpwstr>
  </property>
  <property fmtid="{D5CDD505-2E9C-101B-9397-08002B2CF9AE}" pid="4" name="LastSaved">
    <vt:filetime>2022-10-18T00:00:00Z</vt:filetime>
  </property>
  <property fmtid="{D5CDD505-2E9C-101B-9397-08002B2CF9AE}" pid="5" name="Producer">
    <vt:lpwstr>Adobe PDF Library 16.0.7</vt:lpwstr>
  </property>
  <property fmtid="{D5CDD505-2E9C-101B-9397-08002B2CF9AE}" pid="6" name="ContentTypeId">
    <vt:lpwstr>0x01010047A617C14208F3428505BEFE097071F9</vt:lpwstr>
  </property>
  <property fmtid="{D5CDD505-2E9C-101B-9397-08002B2CF9AE}" pid="7" name="MediaServiceImageTags">
    <vt:lpwstr/>
  </property>
</Properties>
</file>