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3E4860-7959-7646-9A1A-233C45BB790C}" v="2" dt="2022-10-18T16:34:03.50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67" d="100"/>
          <a:sy n="67" d="100"/>
        </p:scale>
        <p:origin x="325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khurst" userId="85480c94-3e81-474e-9c42-10d3d83c733a" providerId="ADAL" clId="{7B3E4860-7959-7646-9A1A-233C45BB790C}"/>
    <pc:docChg chg="undo custSel modSld">
      <pc:chgData name="Katie Akhurst" userId="85480c94-3e81-474e-9c42-10d3d83c733a" providerId="ADAL" clId="{7B3E4860-7959-7646-9A1A-233C45BB790C}" dt="2022-10-18T16:34:52.473" v="34" actId="2711"/>
      <pc:docMkLst>
        <pc:docMk/>
      </pc:docMkLst>
      <pc:sldChg chg="addSp delSp modSp mod">
        <pc:chgData name="Katie Akhurst" userId="85480c94-3e81-474e-9c42-10d3d83c733a" providerId="ADAL" clId="{7B3E4860-7959-7646-9A1A-233C45BB790C}" dt="2022-10-18T16:34:52.473" v="34" actId="2711"/>
        <pc:sldMkLst>
          <pc:docMk/>
          <pc:sldMk cId="0" sldId="256"/>
        </pc:sldMkLst>
        <pc:spChg chg="mod">
          <ac:chgData name="Katie Akhurst" userId="85480c94-3e81-474e-9c42-10d3d83c733a" providerId="ADAL" clId="{7B3E4860-7959-7646-9A1A-233C45BB790C}" dt="2022-10-18T16:34:44.912" v="33" actId="1036"/>
          <ac:spMkLst>
            <pc:docMk/>
            <pc:sldMk cId="0" sldId="256"/>
            <ac:spMk id="2" creationId="{00000000-0000-0000-0000-000000000000}"/>
          </ac:spMkLst>
        </pc:spChg>
        <pc:spChg chg="del mod">
          <ac:chgData name="Katie Akhurst" userId="85480c94-3e81-474e-9c42-10d3d83c733a" providerId="ADAL" clId="{7B3E4860-7959-7646-9A1A-233C45BB790C}" dt="2022-10-18T16:33:20.066" v="3" actId="478"/>
          <ac:spMkLst>
            <pc:docMk/>
            <pc:sldMk cId="0" sldId="256"/>
            <ac:spMk id="7" creationId="{00000000-0000-0000-0000-000000000000}"/>
          </ac:spMkLst>
        </pc:spChg>
        <pc:spChg chg="mod">
          <ac:chgData name="Katie Akhurst" userId="85480c94-3e81-474e-9c42-10d3d83c733a" providerId="ADAL" clId="{7B3E4860-7959-7646-9A1A-233C45BB790C}" dt="2022-10-18T16:34:52.473" v="34" actId="2711"/>
          <ac:spMkLst>
            <pc:docMk/>
            <pc:sldMk cId="0" sldId="256"/>
            <ac:spMk id="8" creationId="{00000000-0000-0000-0000-000000000000}"/>
          </ac:spMkLst>
        </pc:spChg>
        <pc:spChg chg="add del mod">
          <ac:chgData name="Katie Akhurst" userId="85480c94-3e81-474e-9c42-10d3d83c733a" providerId="ADAL" clId="{7B3E4860-7959-7646-9A1A-233C45BB790C}" dt="2022-10-18T16:33:28.012" v="6" actId="478"/>
          <ac:spMkLst>
            <pc:docMk/>
            <pc:sldMk cId="0" sldId="256"/>
            <ac:spMk id="10" creationId="{47868AD7-1292-1751-9BCD-690C4C186E5F}"/>
          </ac:spMkLst>
        </pc:spChg>
        <pc:spChg chg="add mod">
          <ac:chgData name="Katie Akhurst" userId="85480c94-3e81-474e-9c42-10d3d83c733a" providerId="ADAL" clId="{7B3E4860-7959-7646-9A1A-233C45BB790C}" dt="2022-10-18T16:34:14.891" v="25" actId="1035"/>
          <ac:spMkLst>
            <pc:docMk/>
            <pc:sldMk cId="0" sldId="256"/>
            <ac:spMk id="11" creationId="{9B7BF42E-05AD-CC58-9600-756BFBD328C1}"/>
          </ac:spMkLst>
        </pc:spChg>
        <pc:spChg chg="add mod">
          <ac:chgData name="Katie Akhurst" userId="85480c94-3e81-474e-9c42-10d3d83c733a" providerId="ADAL" clId="{7B3E4860-7959-7646-9A1A-233C45BB790C}" dt="2022-10-18T16:34:20.040" v="27" actId="1035"/>
          <ac:spMkLst>
            <pc:docMk/>
            <pc:sldMk cId="0" sldId="256"/>
            <ac:spMk id="12" creationId="{66B2813D-088F-FC19-D468-2210B6986B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15832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15832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2268220"/>
          </a:xfrm>
          <a:custGeom>
            <a:avLst/>
            <a:gdLst/>
            <a:ahLst/>
            <a:cxnLst/>
            <a:rect l="l" t="t" r="r" b="b"/>
            <a:pathLst>
              <a:path w="7560309" h="2268220">
                <a:moveTo>
                  <a:pt x="7559992" y="0"/>
                </a:moveTo>
                <a:lnTo>
                  <a:pt x="0" y="0"/>
                </a:lnTo>
                <a:lnTo>
                  <a:pt x="0" y="2268004"/>
                </a:lnTo>
                <a:lnTo>
                  <a:pt x="7559992" y="2268004"/>
                </a:lnTo>
                <a:lnTo>
                  <a:pt x="7559992" y="0"/>
                </a:lnTo>
                <a:close/>
              </a:path>
            </a:pathLst>
          </a:custGeom>
          <a:solidFill>
            <a:srgbClr val="F15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19950" y="2601180"/>
            <a:ext cx="3510554" cy="264635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5786760"/>
            <a:ext cx="7560309" cy="3197860"/>
          </a:xfrm>
          <a:custGeom>
            <a:avLst/>
            <a:gdLst/>
            <a:ahLst/>
            <a:cxnLst/>
            <a:rect l="l" t="t" r="r" b="b"/>
            <a:pathLst>
              <a:path w="7560309" h="3197859">
                <a:moveTo>
                  <a:pt x="7560005" y="3197644"/>
                </a:moveTo>
                <a:lnTo>
                  <a:pt x="7560005" y="0"/>
                </a:lnTo>
                <a:lnTo>
                  <a:pt x="0" y="0"/>
                </a:lnTo>
                <a:lnTo>
                  <a:pt x="0" y="3197644"/>
                </a:lnTo>
                <a:lnTo>
                  <a:pt x="7560005" y="3197644"/>
                </a:lnTo>
                <a:close/>
              </a:path>
            </a:pathLst>
          </a:custGeom>
          <a:solidFill>
            <a:srgbClr val="75C1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6760"/>
            <a:ext cx="7560309" cy="3197860"/>
          </a:xfrm>
          <a:custGeom>
            <a:avLst/>
            <a:gdLst/>
            <a:ahLst/>
            <a:cxnLst/>
            <a:rect l="l" t="t" r="r" b="b"/>
            <a:pathLst>
              <a:path w="7560309" h="3197859">
                <a:moveTo>
                  <a:pt x="7560005" y="0"/>
                </a:moveTo>
                <a:lnTo>
                  <a:pt x="0" y="0"/>
                </a:lnTo>
              </a:path>
              <a:path w="7560309" h="3197859">
                <a:moveTo>
                  <a:pt x="0" y="3197644"/>
                </a:moveTo>
                <a:lnTo>
                  <a:pt x="7560005" y="3197644"/>
                </a:lnTo>
              </a:path>
            </a:pathLst>
          </a:custGeom>
          <a:ln w="6350">
            <a:solidFill>
              <a:srgbClr val="75C1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299" y="511055"/>
            <a:ext cx="672147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300" y="2451449"/>
            <a:ext cx="5146675" cy="5607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15832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03300" y="2334016"/>
            <a:ext cx="5146675" cy="59082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03680">
              <a:lnSpc>
                <a:spcPct val="110000"/>
              </a:lnSpc>
              <a:spcBef>
                <a:spcPts val="100"/>
              </a:spcBef>
            </a:pPr>
            <a:r>
              <a:rPr sz="2800" dirty="0">
                <a:latin typeface="+mj-lt"/>
              </a:rPr>
              <a:t>Babies</a:t>
            </a:r>
            <a:r>
              <a:rPr sz="2800" spc="-10" dirty="0">
                <a:latin typeface="+mj-lt"/>
              </a:rPr>
              <a:t> </a:t>
            </a:r>
            <a:r>
              <a:rPr sz="2800" dirty="0">
                <a:latin typeface="+mj-lt"/>
              </a:rPr>
              <a:t>Matter</a:t>
            </a:r>
            <a:r>
              <a:rPr sz="2800" spc="-5" dirty="0">
                <a:latin typeface="+mj-lt"/>
              </a:rPr>
              <a:t> </a:t>
            </a:r>
            <a:r>
              <a:rPr sz="2800" dirty="0">
                <a:latin typeface="+mj-lt"/>
              </a:rPr>
              <a:t>is</a:t>
            </a:r>
            <a:r>
              <a:rPr sz="2800" spc="-5" dirty="0">
                <a:latin typeface="+mj-lt"/>
              </a:rPr>
              <a:t> </a:t>
            </a:r>
            <a:r>
              <a:rPr sz="2800" dirty="0">
                <a:latin typeface="+mj-lt"/>
              </a:rPr>
              <a:t>a</a:t>
            </a:r>
            <a:r>
              <a:rPr sz="2800" spc="-5" dirty="0">
                <a:latin typeface="+mj-lt"/>
              </a:rPr>
              <a:t> </a:t>
            </a:r>
            <a:r>
              <a:rPr sz="2800" spc="-20" dirty="0">
                <a:latin typeface="+mj-lt"/>
              </a:rPr>
              <a:t>free </a:t>
            </a:r>
            <a:r>
              <a:rPr sz="2800" dirty="0">
                <a:latin typeface="+mj-lt"/>
              </a:rPr>
              <a:t>group</a:t>
            </a:r>
            <a:r>
              <a:rPr sz="2800" spc="-20" dirty="0">
                <a:latin typeface="+mj-lt"/>
              </a:rPr>
              <a:t> </a:t>
            </a:r>
            <a:r>
              <a:rPr sz="2800" dirty="0">
                <a:latin typeface="+mj-lt"/>
              </a:rPr>
              <a:t>starting</a:t>
            </a:r>
            <a:r>
              <a:rPr sz="2800" spc="-15" dirty="0">
                <a:latin typeface="+mj-lt"/>
              </a:rPr>
              <a:t> </a:t>
            </a:r>
            <a:r>
              <a:rPr sz="2800" dirty="0">
                <a:latin typeface="+mj-lt"/>
              </a:rPr>
              <a:t>in</a:t>
            </a:r>
            <a:r>
              <a:rPr sz="2800" spc="-15" dirty="0">
                <a:latin typeface="+mj-lt"/>
              </a:rPr>
              <a:t> </a:t>
            </a:r>
            <a:r>
              <a:rPr sz="2800" spc="-20" dirty="0">
                <a:latin typeface="+mj-lt"/>
              </a:rPr>
              <a:t>your </a:t>
            </a:r>
            <a:r>
              <a:rPr sz="2800" dirty="0">
                <a:latin typeface="+mj-lt"/>
              </a:rPr>
              <a:t>local</a:t>
            </a:r>
            <a:r>
              <a:rPr sz="2800" spc="-35" dirty="0">
                <a:latin typeface="+mj-lt"/>
              </a:rPr>
              <a:t> </a:t>
            </a:r>
            <a:r>
              <a:rPr sz="2800" dirty="0">
                <a:latin typeface="+mj-lt"/>
              </a:rPr>
              <a:t>area</a:t>
            </a:r>
            <a:r>
              <a:rPr sz="2800" spc="-25" dirty="0">
                <a:latin typeface="+mj-lt"/>
              </a:rPr>
              <a:t> </a:t>
            </a:r>
            <a:r>
              <a:rPr sz="2800" spc="-10" dirty="0">
                <a:latin typeface="+mj-lt"/>
              </a:rPr>
              <a:t>coming </a:t>
            </a:r>
            <a:r>
              <a:rPr sz="2800" dirty="0">
                <a:latin typeface="+mj-lt"/>
              </a:rPr>
              <a:t>together</a:t>
            </a:r>
            <a:r>
              <a:rPr sz="2800" spc="-30" dirty="0">
                <a:latin typeface="+mj-lt"/>
              </a:rPr>
              <a:t> </a:t>
            </a:r>
            <a:r>
              <a:rPr sz="2800" dirty="0">
                <a:latin typeface="+mj-lt"/>
              </a:rPr>
              <a:t>with</a:t>
            </a:r>
            <a:r>
              <a:rPr sz="2800" spc="-20" dirty="0">
                <a:latin typeface="+mj-lt"/>
              </a:rPr>
              <a:t> </a:t>
            </a:r>
            <a:r>
              <a:rPr sz="2800" dirty="0">
                <a:latin typeface="+mj-lt"/>
              </a:rPr>
              <a:t>food</a:t>
            </a:r>
            <a:r>
              <a:rPr sz="2800" spc="-15" dirty="0">
                <a:latin typeface="+mj-lt"/>
              </a:rPr>
              <a:t> </a:t>
            </a:r>
            <a:r>
              <a:rPr sz="2800" spc="-25" dirty="0">
                <a:latin typeface="+mj-lt"/>
              </a:rPr>
              <a:t>to </a:t>
            </a:r>
            <a:r>
              <a:rPr sz="2800" dirty="0">
                <a:latin typeface="+mj-lt"/>
              </a:rPr>
              <a:t>think</a:t>
            </a:r>
            <a:r>
              <a:rPr sz="2800" spc="-15" dirty="0">
                <a:latin typeface="+mj-lt"/>
              </a:rPr>
              <a:t> </a:t>
            </a:r>
            <a:r>
              <a:rPr sz="2800" dirty="0">
                <a:latin typeface="+mj-lt"/>
              </a:rPr>
              <a:t>about</a:t>
            </a:r>
            <a:r>
              <a:rPr sz="2800" spc="-15" dirty="0">
                <a:latin typeface="+mj-lt"/>
              </a:rPr>
              <a:t> </a:t>
            </a:r>
            <a:r>
              <a:rPr sz="2800" dirty="0">
                <a:latin typeface="+mj-lt"/>
              </a:rPr>
              <a:t>all</a:t>
            </a:r>
            <a:r>
              <a:rPr sz="2800" spc="-10" dirty="0">
                <a:latin typeface="+mj-lt"/>
              </a:rPr>
              <a:t> </a:t>
            </a:r>
            <a:r>
              <a:rPr sz="2800" spc="-25" dirty="0">
                <a:latin typeface="+mj-lt"/>
              </a:rPr>
              <a:t>the </a:t>
            </a:r>
            <a:r>
              <a:rPr sz="2800" dirty="0">
                <a:latin typeface="+mj-lt"/>
              </a:rPr>
              <a:t>changes,</a:t>
            </a:r>
            <a:r>
              <a:rPr sz="2800" spc="-40" dirty="0">
                <a:latin typeface="+mj-lt"/>
              </a:rPr>
              <a:t> </a:t>
            </a:r>
            <a:r>
              <a:rPr sz="2800" dirty="0">
                <a:latin typeface="+mj-lt"/>
              </a:rPr>
              <a:t>challenges</a:t>
            </a:r>
            <a:r>
              <a:rPr sz="2800" spc="-40" dirty="0">
                <a:latin typeface="+mj-lt"/>
              </a:rPr>
              <a:t> </a:t>
            </a:r>
            <a:r>
              <a:rPr sz="2800" spc="-25" dirty="0">
                <a:latin typeface="+mj-lt"/>
              </a:rPr>
              <a:t>and </a:t>
            </a:r>
            <a:r>
              <a:rPr sz="2800" dirty="0">
                <a:latin typeface="+mj-lt"/>
              </a:rPr>
              <a:t>joys</a:t>
            </a:r>
            <a:r>
              <a:rPr sz="2800" spc="-20" dirty="0">
                <a:latin typeface="+mj-lt"/>
              </a:rPr>
              <a:t> </a:t>
            </a:r>
            <a:r>
              <a:rPr sz="2800" dirty="0">
                <a:latin typeface="+mj-lt"/>
              </a:rPr>
              <a:t>of</a:t>
            </a:r>
            <a:r>
              <a:rPr sz="2800" spc="-15" dirty="0">
                <a:latin typeface="+mj-lt"/>
              </a:rPr>
              <a:t> </a:t>
            </a:r>
            <a:r>
              <a:rPr sz="2800" dirty="0">
                <a:latin typeface="+mj-lt"/>
              </a:rPr>
              <a:t>having</a:t>
            </a:r>
            <a:r>
              <a:rPr sz="2800" spc="-20" dirty="0">
                <a:latin typeface="+mj-lt"/>
              </a:rPr>
              <a:t> </a:t>
            </a:r>
            <a:r>
              <a:rPr sz="2800" dirty="0">
                <a:latin typeface="+mj-lt"/>
              </a:rPr>
              <a:t>a</a:t>
            </a:r>
            <a:r>
              <a:rPr sz="2800" spc="-15" dirty="0">
                <a:latin typeface="+mj-lt"/>
              </a:rPr>
              <a:t> </a:t>
            </a:r>
            <a:r>
              <a:rPr sz="2800" spc="-20" dirty="0">
                <a:latin typeface="+mj-lt"/>
              </a:rPr>
              <a:t>baby.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 dirty="0">
              <a:latin typeface="+mj-lt"/>
            </a:endParaRPr>
          </a:p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+mj-lt"/>
                <a:cs typeface="RooneySans-Bold"/>
              </a:rPr>
              <a:t>Where:</a:t>
            </a: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pc="-10" dirty="0">
                <a:solidFill>
                  <a:srgbClr val="FFFFFF"/>
                </a:solidFill>
                <a:latin typeface="+mj-lt"/>
                <a:cs typeface="RooneySans-Bold"/>
              </a:rPr>
              <a:t>When:</a:t>
            </a: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pc="-10" dirty="0">
                <a:solidFill>
                  <a:srgbClr val="FFFFFF"/>
                </a:solidFill>
                <a:latin typeface="+mj-lt"/>
                <a:cs typeface="RooneySans-Bold"/>
              </a:rPr>
              <a:t>Time:</a:t>
            </a: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>
                <a:solidFill>
                  <a:srgbClr val="FFFFFF"/>
                </a:solidFill>
                <a:latin typeface="+mj-lt"/>
                <a:cs typeface="RooneySans-Bold"/>
              </a:rPr>
              <a:t>Phone</a:t>
            </a:r>
            <a:r>
              <a:rPr spc="-15" dirty="0">
                <a:solidFill>
                  <a:srgbClr val="FFFFFF"/>
                </a:solidFill>
                <a:latin typeface="+mj-lt"/>
                <a:cs typeface="RooneySans-Bold"/>
              </a:rPr>
              <a:t> </a:t>
            </a:r>
            <a:r>
              <a:rPr dirty="0">
                <a:solidFill>
                  <a:srgbClr val="FFFFFF"/>
                </a:solidFill>
                <a:latin typeface="+mj-lt"/>
                <a:cs typeface="RooneySans-Bold"/>
              </a:rPr>
              <a:t>or</a:t>
            </a:r>
            <a:r>
              <a:rPr spc="-10" dirty="0">
                <a:solidFill>
                  <a:srgbClr val="FFFFFF"/>
                </a:solidFill>
                <a:latin typeface="+mj-lt"/>
                <a:cs typeface="RooneySans-Bold"/>
              </a:rPr>
              <a:t> </a:t>
            </a:r>
            <a:r>
              <a:rPr dirty="0">
                <a:solidFill>
                  <a:srgbClr val="FFFFFF"/>
                </a:solidFill>
                <a:latin typeface="+mj-lt"/>
                <a:cs typeface="RooneySans-Bold"/>
              </a:rPr>
              <a:t>text</a:t>
            </a:r>
            <a:r>
              <a:rPr spc="-15" dirty="0">
                <a:solidFill>
                  <a:srgbClr val="FFFFFF"/>
                </a:solidFill>
                <a:latin typeface="+mj-lt"/>
                <a:cs typeface="RooneySans-Bold"/>
              </a:rPr>
              <a:t> </a:t>
            </a:r>
            <a:r>
              <a:rPr dirty="0">
                <a:solidFill>
                  <a:srgbClr val="FFFFFF"/>
                </a:solidFill>
                <a:latin typeface="+mj-lt"/>
                <a:cs typeface="RooneySans-Bold"/>
              </a:rPr>
              <a:t>for</a:t>
            </a:r>
            <a:r>
              <a:rPr spc="-10" dirty="0">
                <a:solidFill>
                  <a:srgbClr val="FFFFFF"/>
                </a:solidFill>
                <a:latin typeface="+mj-lt"/>
                <a:cs typeface="RooneySans-Bold"/>
              </a:rPr>
              <a:t> </a:t>
            </a:r>
            <a:r>
              <a:rPr dirty="0">
                <a:solidFill>
                  <a:srgbClr val="FFFFFF"/>
                </a:solidFill>
                <a:latin typeface="+mj-lt"/>
                <a:cs typeface="RooneySans-Bold"/>
              </a:rPr>
              <a:t>more</a:t>
            </a:r>
            <a:r>
              <a:rPr spc="-10" dirty="0">
                <a:solidFill>
                  <a:srgbClr val="FFFFFF"/>
                </a:solidFill>
                <a:latin typeface="+mj-lt"/>
                <a:cs typeface="RooneySans-Bold"/>
              </a:rPr>
              <a:t> information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523" y="9306003"/>
            <a:ext cx="1300589" cy="11340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0243" y="9418043"/>
            <a:ext cx="1640579" cy="99858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431999" y="469902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98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8003" y="5934418"/>
            <a:ext cx="5554980" cy="2785745"/>
          </a:xfrm>
          <a:custGeom>
            <a:avLst/>
            <a:gdLst/>
            <a:ahLst/>
            <a:cxnLst/>
            <a:rect l="l" t="t" r="r" b="b"/>
            <a:pathLst>
              <a:path w="5554980" h="2785745">
                <a:moveTo>
                  <a:pt x="5554802" y="2306155"/>
                </a:moveTo>
                <a:lnTo>
                  <a:pt x="0" y="2306155"/>
                </a:lnTo>
                <a:lnTo>
                  <a:pt x="0" y="2785313"/>
                </a:lnTo>
                <a:lnTo>
                  <a:pt x="5554802" y="2785313"/>
                </a:lnTo>
                <a:lnTo>
                  <a:pt x="5554802" y="2306155"/>
                </a:lnTo>
                <a:close/>
              </a:path>
              <a:path w="5554980" h="2785745">
                <a:moveTo>
                  <a:pt x="5554802" y="1166583"/>
                </a:moveTo>
                <a:lnTo>
                  <a:pt x="0" y="1166583"/>
                </a:lnTo>
                <a:lnTo>
                  <a:pt x="0" y="1645742"/>
                </a:lnTo>
                <a:lnTo>
                  <a:pt x="5554802" y="1645742"/>
                </a:lnTo>
                <a:lnTo>
                  <a:pt x="5554802" y="1166583"/>
                </a:lnTo>
                <a:close/>
              </a:path>
              <a:path w="5554980" h="2785745">
                <a:moveTo>
                  <a:pt x="5554802" y="569175"/>
                </a:moveTo>
                <a:lnTo>
                  <a:pt x="0" y="569175"/>
                </a:lnTo>
                <a:lnTo>
                  <a:pt x="0" y="1048321"/>
                </a:lnTo>
                <a:lnTo>
                  <a:pt x="5554802" y="1048321"/>
                </a:lnTo>
                <a:lnTo>
                  <a:pt x="5554802" y="569175"/>
                </a:lnTo>
                <a:close/>
              </a:path>
              <a:path w="5554980" h="2785745">
                <a:moveTo>
                  <a:pt x="5554802" y="0"/>
                </a:moveTo>
                <a:lnTo>
                  <a:pt x="0" y="0"/>
                </a:lnTo>
                <a:lnTo>
                  <a:pt x="0" y="479158"/>
                </a:lnTo>
                <a:lnTo>
                  <a:pt x="5554802" y="479158"/>
                </a:lnTo>
                <a:lnTo>
                  <a:pt x="55548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65957" y="9966049"/>
            <a:ext cx="24276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60755">
              <a:lnSpc>
                <a:spcPct val="100000"/>
              </a:lnSpc>
              <a:spcBef>
                <a:spcPts val="100"/>
              </a:spcBef>
            </a:pPr>
            <a:r>
              <a:rPr sz="1500" spc="-20" dirty="0">
                <a:solidFill>
                  <a:srgbClr val="F15832"/>
                </a:solidFill>
                <a:latin typeface="+mj-lt"/>
                <a:cs typeface="RooneySans-Light"/>
              </a:rPr>
              <a:t>kidsmatter.org.uk </a:t>
            </a:r>
            <a:r>
              <a:rPr sz="1500" dirty="0">
                <a:solidFill>
                  <a:srgbClr val="F15832"/>
                </a:solidFill>
                <a:latin typeface="+mj-lt"/>
                <a:cs typeface="RooneySans-Light"/>
              </a:rPr>
              <a:t>Registered</a:t>
            </a:r>
            <a:r>
              <a:rPr sz="1500" spc="-50" dirty="0">
                <a:solidFill>
                  <a:srgbClr val="F15832"/>
                </a:solidFill>
                <a:latin typeface="+mj-lt"/>
                <a:cs typeface="RooneySans-Light"/>
              </a:rPr>
              <a:t> </a:t>
            </a:r>
            <a:r>
              <a:rPr sz="1500" dirty="0">
                <a:solidFill>
                  <a:srgbClr val="F15832"/>
                </a:solidFill>
                <a:latin typeface="+mj-lt"/>
                <a:cs typeface="RooneySans-Light"/>
              </a:rPr>
              <a:t>charity</a:t>
            </a:r>
            <a:r>
              <a:rPr sz="1500" spc="-45" dirty="0">
                <a:solidFill>
                  <a:srgbClr val="F15832"/>
                </a:solidFill>
                <a:latin typeface="+mj-lt"/>
                <a:cs typeface="RooneySans-Light"/>
              </a:rPr>
              <a:t> </a:t>
            </a:r>
            <a:r>
              <a:rPr sz="1500" dirty="0">
                <a:solidFill>
                  <a:srgbClr val="F15832"/>
                </a:solidFill>
                <a:latin typeface="+mj-lt"/>
                <a:cs typeface="RooneySans-Light"/>
              </a:rPr>
              <a:t>no.</a:t>
            </a:r>
            <a:r>
              <a:rPr sz="1500" spc="-45" dirty="0">
                <a:solidFill>
                  <a:srgbClr val="F15832"/>
                </a:solidFill>
                <a:latin typeface="+mj-lt"/>
                <a:cs typeface="RooneySans-Light"/>
              </a:rPr>
              <a:t> </a:t>
            </a:r>
            <a:r>
              <a:rPr sz="1500" spc="-10" dirty="0">
                <a:solidFill>
                  <a:srgbClr val="F15832"/>
                </a:solidFill>
                <a:latin typeface="+mj-lt"/>
                <a:cs typeface="RooneySans-Light"/>
              </a:rPr>
              <a:t>1163617</a:t>
            </a:r>
            <a:endParaRPr sz="1500" dirty="0">
              <a:latin typeface="+mj-lt"/>
              <a:cs typeface="RooneySans-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7BF42E-05AD-CC58-9600-756BFBD328C1}"/>
              </a:ext>
            </a:extLst>
          </p:cNvPr>
          <p:cNvSpPr txBox="1"/>
          <p:nvPr/>
        </p:nvSpPr>
        <p:spPr>
          <a:xfrm>
            <a:off x="654050" y="546100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+mj-lt"/>
              </a:rPr>
              <a:t>WANT THE BEST FOR YOUR BABY?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66B2813D-088F-FC19-D468-2210B6986B54}"/>
              </a:ext>
            </a:extLst>
          </p:cNvPr>
          <p:cNvSpPr/>
          <p:nvPr/>
        </p:nvSpPr>
        <p:spPr>
          <a:xfrm>
            <a:off x="433942" y="1993900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98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6" ma:contentTypeDescription="Create a new document." ma:contentTypeScope="" ma:versionID="a29bfb001a50f11ac1cb73925c8fb442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39879d37244747f9b1a2c3076a3dc9d2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</documentManagement>
</p:properties>
</file>

<file path=customXml/itemProps1.xml><?xml version="1.0" encoding="utf-8"?>
<ds:datastoreItem xmlns:ds="http://schemas.openxmlformats.org/officeDocument/2006/customXml" ds:itemID="{E4145E86-FA89-4652-9A95-A525D86D58D6}"/>
</file>

<file path=customXml/itemProps2.xml><?xml version="1.0" encoding="utf-8"?>
<ds:datastoreItem xmlns:ds="http://schemas.openxmlformats.org/officeDocument/2006/customXml" ds:itemID="{E7DA1B12-6CD3-40BE-B64D-0BD09D8CEB9C}"/>
</file>

<file path=customXml/itemProps3.xml><?xml version="1.0" encoding="utf-8"?>
<ds:datastoreItem xmlns:ds="http://schemas.openxmlformats.org/officeDocument/2006/customXml" ds:itemID="{801C029B-EAF7-4FC9-8B02-FE9EC8E6A88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59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RooneySans-Heavy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Katie Akhurst</cp:lastModifiedBy>
  <cp:revision>1</cp:revision>
  <dcterms:created xsi:type="dcterms:W3CDTF">2022-10-18T16:32:47Z</dcterms:created>
  <dcterms:modified xsi:type="dcterms:W3CDTF">2022-10-18T16:34:54Z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2022-10-18T00:00:00Z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2022-10-18T00:00:00Z</vt:filetime>
  </property>
  <property fmtid="{D5CDD505-2E9C-101B-9397-08002B2CF9AE}" pid="5" name="Producer">
    <vt:lpwstr>Adobe PDF Library 16.0.7</vt:lpwstr>
  </property>
  <property fmtid="{D5CDD505-2E9C-101B-9397-08002B2CF9AE}" pid="6" name="ContentTypeId">
    <vt:lpwstr>0x01010047A617C14208F3428505BEFE097071F9</vt:lpwstr>
  </property>
</Properties>
</file>