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334000" cy="7562850"/>
  <p:notesSz cx="53340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2315D-EA99-D046-8B79-6045774AE756}" v="1" dt="2022-10-18T16:37:52.2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94" d="100"/>
          <a:sy n="94" d="100"/>
        </p:scale>
        <p:origin x="32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92C2315D-EA99-D046-8B79-6045774AE756}"/>
    <pc:docChg chg="undo custSel modSld">
      <pc:chgData name="Katie Akhurst" userId="85480c94-3e81-474e-9c42-10d3d83c733a" providerId="ADAL" clId="{92C2315D-EA99-D046-8B79-6045774AE756}" dt="2022-10-18T16:39:32.069" v="45" actId="1036"/>
      <pc:docMkLst>
        <pc:docMk/>
      </pc:docMkLst>
      <pc:sldChg chg="addSp delSp modSp mod">
        <pc:chgData name="Katie Akhurst" userId="85480c94-3e81-474e-9c42-10d3d83c733a" providerId="ADAL" clId="{92C2315D-EA99-D046-8B79-6045774AE756}" dt="2022-10-18T16:39:32.069" v="45" actId="1036"/>
        <pc:sldMkLst>
          <pc:docMk/>
          <pc:sldMk cId="0" sldId="256"/>
        </pc:sldMkLst>
        <pc:spChg chg="mod">
          <ac:chgData name="Katie Akhurst" userId="85480c94-3e81-474e-9c42-10d3d83c733a" providerId="ADAL" clId="{92C2315D-EA99-D046-8B79-6045774AE756}" dt="2022-10-18T16:38:18.426" v="23" actId="1038"/>
          <ac:spMkLst>
            <pc:docMk/>
            <pc:sldMk cId="0" sldId="256"/>
            <ac:spMk id="2" creationId="{00000000-0000-0000-0000-000000000000}"/>
          </ac:spMkLst>
        </pc:spChg>
        <pc:spChg chg="mod">
          <ac:chgData name="Katie Akhurst" userId="85480c94-3e81-474e-9c42-10d3d83c733a" providerId="ADAL" clId="{92C2315D-EA99-D046-8B79-6045774AE756}" dt="2022-10-18T16:38:04.690" v="17" actId="1036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Katie Akhurst" userId="85480c94-3e81-474e-9c42-10d3d83c733a" providerId="ADAL" clId="{92C2315D-EA99-D046-8B79-6045774AE756}" dt="2022-10-18T16:37:37.008" v="10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Katie Akhurst" userId="85480c94-3e81-474e-9c42-10d3d83c733a" providerId="ADAL" clId="{92C2315D-EA99-D046-8B79-6045774AE756}" dt="2022-10-18T16:39:32.069" v="45" actId="1036"/>
          <ac:spMkLst>
            <pc:docMk/>
            <pc:sldMk cId="0" sldId="256"/>
            <ac:spMk id="9" creationId="{00000000-0000-0000-0000-000000000000}"/>
          </ac:spMkLst>
        </pc:spChg>
        <pc:spChg chg="mod">
          <ac:chgData name="Katie Akhurst" userId="85480c94-3e81-474e-9c42-10d3d83c733a" providerId="ADAL" clId="{92C2315D-EA99-D046-8B79-6045774AE756}" dt="2022-10-18T16:38:58.950" v="34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Katie Akhurst" userId="85480c94-3e81-474e-9c42-10d3d83c733a" providerId="ADAL" clId="{92C2315D-EA99-D046-8B79-6045774AE756}" dt="2022-10-18T16:39:25.903" v="43" actId="1035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Katie Akhurst" userId="85480c94-3e81-474e-9c42-10d3d83c733a" providerId="ADAL" clId="{92C2315D-EA99-D046-8B79-6045774AE756}" dt="2022-10-18T16:37:38.723" v="11" actId="478"/>
          <ac:spMkLst>
            <pc:docMk/>
            <pc:sldMk cId="0" sldId="256"/>
            <ac:spMk id="13" creationId="{F58568B9-F46D-0B90-0217-CD825082754E}"/>
          </ac:spMkLst>
        </pc:spChg>
        <pc:spChg chg="add mod">
          <ac:chgData name="Katie Akhurst" userId="85480c94-3e81-474e-9c42-10d3d83c733a" providerId="ADAL" clId="{92C2315D-EA99-D046-8B79-6045774AE756}" dt="2022-10-18T16:38:09.062" v="20" actId="1035"/>
          <ac:spMkLst>
            <pc:docMk/>
            <pc:sldMk cId="0" sldId="256"/>
            <ac:spMk id="14" creationId="{E45F853E-CD62-71AB-70FA-1AE97F3F72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5328285" cy="1503680"/>
          </a:xfrm>
          <a:custGeom>
            <a:avLst/>
            <a:gdLst/>
            <a:ahLst/>
            <a:cxnLst/>
            <a:rect l="l" t="t" r="r" b="b"/>
            <a:pathLst>
              <a:path w="5328285" h="1503680">
                <a:moveTo>
                  <a:pt x="5328005" y="0"/>
                </a:moveTo>
                <a:lnTo>
                  <a:pt x="0" y="0"/>
                </a:lnTo>
                <a:lnTo>
                  <a:pt x="0" y="1503514"/>
                </a:lnTo>
                <a:lnTo>
                  <a:pt x="5328005" y="1503514"/>
                </a:lnTo>
                <a:lnTo>
                  <a:pt x="5328005" y="0"/>
                </a:lnTo>
                <a:close/>
              </a:path>
            </a:pathLst>
          </a:custGeom>
          <a:solidFill>
            <a:srgbClr val="F15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32539" y="1948872"/>
            <a:ext cx="2170758" cy="16594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5566" y="342024"/>
            <a:ext cx="2962866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599" y="1694713"/>
            <a:ext cx="2698750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73050" y="1694713"/>
            <a:ext cx="269875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Babies</a:t>
            </a:r>
            <a:r>
              <a:rPr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Matter is</a:t>
            </a:r>
            <a:r>
              <a:rPr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free,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friendly</a:t>
            </a:r>
            <a:r>
              <a:rPr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starting</a:t>
            </a:r>
            <a:r>
              <a:rPr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b="1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10" dirty="0">
                <a:latin typeface="Calibri" panose="020F0502020204030204" pitchFamily="34" charset="0"/>
                <a:cs typeface="Calibri" panose="020F0502020204030204" pitchFamily="34" charset="0"/>
              </a:rPr>
              <a:t>coming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b="1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</a:p>
          <a:p>
            <a:pPr marL="12700" marR="69215">
              <a:lnSpc>
                <a:spcPct val="100000"/>
              </a:lnSpc>
            </a:pP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changes,</a:t>
            </a:r>
            <a:r>
              <a:rPr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b="1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joys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20" dirty="0">
                <a:latin typeface="Calibri" panose="020F0502020204030204" pitchFamily="34" charset="0"/>
                <a:cs typeface="Calibri" panose="020F0502020204030204" pitchFamily="34" charset="0"/>
              </a:rPr>
              <a:t>baby.</a:t>
            </a:r>
          </a:p>
        </p:txBody>
      </p:sp>
      <p:sp>
        <p:nvSpPr>
          <p:cNvPr id="3" name="object 3"/>
          <p:cNvSpPr/>
          <p:nvPr/>
        </p:nvSpPr>
        <p:spPr>
          <a:xfrm>
            <a:off x="443694" y="314385"/>
            <a:ext cx="4441190" cy="0"/>
          </a:xfrm>
          <a:custGeom>
            <a:avLst/>
            <a:gdLst/>
            <a:ahLst/>
            <a:cxnLst/>
            <a:rect l="l" t="t" r="r" b="b"/>
            <a:pathLst>
              <a:path w="4441190">
                <a:moveTo>
                  <a:pt x="0" y="0"/>
                </a:moveTo>
                <a:lnTo>
                  <a:pt x="4440605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694" y="1343025"/>
            <a:ext cx="4441190" cy="0"/>
          </a:xfrm>
          <a:custGeom>
            <a:avLst/>
            <a:gdLst/>
            <a:ahLst/>
            <a:cxnLst/>
            <a:rect l="l" t="t" r="r" b="b"/>
            <a:pathLst>
              <a:path w="4441190">
                <a:moveTo>
                  <a:pt x="0" y="0"/>
                </a:moveTo>
                <a:lnTo>
                  <a:pt x="4440605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5290" y="6776466"/>
            <a:ext cx="1929130" cy="705485"/>
            <a:chOff x="115290" y="6776466"/>
            <a:chExt cx="1929130" cy="70548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290" y="6776466"/>
              <a:ext cx="765759" cy="6692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9005" y="6813905"/>
              <a:ext cx="1135402" cy="6677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08627" y="5913650"/>
            <a:ext cx="486719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Babies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Matter</a:t>
            </a:r>
            <a:r>
              <a:rPr sz="1400" b="1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1400" b="1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running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1400" b="1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sz="1400" b="1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2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carers</a:t>
            </a:r>
            <a:r>
              <a:rPr sz="1400" b="1" spc="-3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1400" b="1" spc="-2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soon!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400" b="1" spc="-2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sz="1400" b="1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sz="1400" b="1" spc="-2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  <a:endParaRPr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3095" y="7140953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658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kidsmatter.org.uk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sz="900" spc="-3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charity</a:t>
            </a:r>
            <a:r>
              <a:rPr sz="900" spc="-4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</a:t>
            </a:r>
            <a:r>
              <a:rPr sz="900" spc="-3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1163617</a:t>
            </a:r>
            <a:endParaRPr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001" y="3857625"/>
            <a:ext cx="5004435" cy="1921039"/>
          </a:xfrm>
          <a:prstGeom prst="rect">
            <a:avLst/>
          </a:prstGeom>
          <a:ln w="25400">
            <a:solidFill>
              <a:srgbClr val="75C15B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07950" marR="1435100">
              <a:lnSpc>
                <a:spcPct val="150000"/>
              </a:lnSpc>
              <a:spcBef>
                <a:spcPts val="580"/>
              </a:spcBef>
            </a:pP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1400" spc="-1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400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1400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weeks,</a:t>
            </a:r>
            <a:r>
              <a:rPr sz="1400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z="1400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</a:t>
            </a:r>
            <a:r>
              <a:rPr sz="1400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400" spc="-1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following: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14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</a:t>
            </a:r>
            <a:r>
              <a:rPr sz="14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sz="14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marR="1741170"/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14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Bonding</a:t>
            </a:r>
            <a:r>
              <a:rPr sz="14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4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Attachment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14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Helping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4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2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14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Building</a:t>
            </a:r>
            <a:r>
              <a:rPr sz="1400" spc="-4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</a:t>
            </a:r>
            <a:r>
              <a:rPr sz="14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relationships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1400" spc="-2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Baby’s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amazing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/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400" spc="-2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14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4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Thinking</a:t>
            </a:r>
            <a:r>
              <a:rPr sz="1400" spc="-4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back,</a:t>
            </a:r>
            <a:r>
              <a:rPr sz="1400" spc="-4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looking</a:t>
            </a:r>
            <a:r>
              <a:rPr sz="1400" spc="-4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forwards</a:t>
            </a:r>
            <a:endParaRPr lang="en-GB" sz="1400" spc="-10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/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5F853E-CD62-71AB-70FA-1AE97F3F72CB}"/>
              </a:ext>
            </a:extLst>
          </p:cNvPr>
          <p:cNvSpPr txBox="1"/>
          <p:nvPr/>
        </p:nvSpPr>
        <p:spPr>
          <a:xfrm>
            <a:off x="762470" y="352425"/>
            <a:ext cx="3841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+mj-lt"/>
              </a:rPr>
              <a:t>WANT THE BEST FOR YOUR BABY?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122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RooneySans-Heavy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Katie Akhurst</cp:lastModifiedBy>
  <cp:revision>2</cp:revision>
  <dcterms:created xsi:type="dcterms:W3CDTF">2022-10-18T16:37:05Z</dcterms:created>
  <dcterms:modified xsi:type="dcterms:W3CDTF">2023-11-08T12:19:36Z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2022-10-18T00:00:00Z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2022-10-18T00:00:00Z</vt:filetime>
  </property>
  <property fmtid="{D5CDD505-2E9C-101B-9397-08002B2CF9AE}" pid="5" name="Producer">
    <vt:lpwstr>Adobe PDF Library 16.0.7</vt:lpwstr>
  </property>
</Properties>
</file>