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07"/>
  </p:normalViewPr>
  <p:slideViewPr>
    <p:cSldViewPr snapToGrid="0" snapToObjects="1">
      <p:cViewPr varScale="1">
        <p:scale>
          <a:sx n="88" d="100"/>
          <a:sy n="88" d="100"/>
        </p:scale>
        <p:origin x="29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e Johncock" userId="7d739512-741a-4731-995e-992bd69ffa3f" providerId="ADAL" clId="{ACDD6858-FA51-4FBD-890D-29359F500F59}"/>
    <pc:docChg chg="modSld">
      <pc:chgData name="Jude Johncock" userId="7d739512-741a-4731-995e-992bd69ffa3f" providerId="ADAL" clId="{ACDD6858-FA51-4FBD-890D-29359F500F59}" dt="2023-12-11T17:00:29.287" v="7" actId="20577"/>
      <pc:docMkLst>
        <pc:docMk/>
      </pc:docMkLst>
      <pc:sldChg chg="modSp mod">
        <pc:chgData name="Jude Johncock" userId="7d739512-741a-4731-995e-992bd69ffa3f" providerId="ADAL" clId="{ACDD6858-FA51-4FBD-890D-29359F500F59}" dt="2023-12-11T17:00:17.316" v="3" actId="20577"/>
        <pc:sldMkLst>
          <pc:docMk/>
          <pc:sldMk cId="636778192" sldId="256"/>
        </pc:sldMkLst>
        <pc:spChg chg="mod">
          <ac:chgData name="Jude Johncock" userId="7d739512-741a-4731-995e-992bd69ffa3f" providerId="ADAL" clId="{ACDD6858-FA51-4FBD-890D-29359F500F59}" dt="2023-12-11T17:00:17.316" v="3" actId="20577"/>
          <ac:spMkLst>
            <pc:docMk/>
            <pc:sldMk cId="636778192" sldId="256"/>
            <ac:spMk id="6" creationId="{5155E2F3-3C2D-CF45-9AE3-1EBA53E1A26A}"/>
          </ac:spMkLst>
        </pc:spChg>
      </pc:sldChg>
      <pc:sldChg chg="modSp mod">
        <pc:chgData name="Jude Johncock" userId="7d739512-741a-4731-995e-992bd69ffa3f" providerId="ADAL" clId="{ACDD6858-FA51-4FBD-890D-29359F500F59}" dt="2023-12-11T17:00:29.287" v="7" actId="20577"/>
        <pc:sldMkLst>
          <pc:docMk/>
          <pc:sldMk cId="549892600" sldId="257"/>
        </pc:sldMkLst>
        <pc:spChg chg="mod">
          <ac:chgData name="Jude Johncock" userId="7d739512-741a-4731-995e-992bd69ffa3f" providerId="ADAL" clId="{ACDD6858-FA51-4FBD-890D-29359F500F59}" dt="2023-12-11T17:00:29.287" v="7" actId="20577"/>
          <ac:spMkLst>
            <pc:docMk/>
            <pc:sldMk cId="549892600" sldId="257"/>
            <ac:spMk id="6" creationId="{5155E2F3-3C2D-CF45-9AE3-1EBA53E1A2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5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5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5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3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9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7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5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5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3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D67EE-0410-6E4A-BE2B-75F5554F2DD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66AE-8BEE-9642-A5AF-ECE36FAD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7" r:id="rId14"/>
    <p:sldLayoutId id="2147483689" r:id="rId15"/>
    <p:sldLayoutId id="2147483690" r:id="rId16"/>
    <p:sldLayoutId id="2147483691" r:id="rId17"/>
    <p:sldLayoutId id="2147483693" r:id="rId18"/>
    <p:sldLayoutId id="2147483684" r:id="rId19"/>
    <p:sldLayoutId id="2147483686" r:id="rId20"/>
    <p:sldLayoutId id="2147483688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581F1C4-70F2-F34A-8A75-5835EB477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8" r="22606"/>
          <a:stretch/>
        </p:blipFill>
        <p:spPr>
          <a:xfrm>
            <a:off x="3018125" y="2402973"/>
            <a:ext cx="3540330" cy="3638452"/>
          </a:xfrm>
          <a:prstGeom prst="rect">
            <a:avLst/>
          </a:prstGeom>
        </p:spPr>
      </p:pic>
      <p:pic>
        <p:nvPicPr>
          <p:cNvPr id="19" name="Picture 18" descr="A person pushing a child on a scooter&#10;&#10;Description automatically generated with medium confidence">
            <a:extLst>
              <a:ext uri="{FF2B5EF4-FFF2-40B4-BE49-F238E27FC236}">
                <a16:creationId xmlns:a16="http://schemas.microsoft.com/office/drawing/2014/main" id="{83B1DD5E-E666-B045-A6B5-E43D7F2041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6" r="19985"/>
          <a:stretch/>
        </p:blipFill>
        <p:spPr>
          <a:xfrm flipH="1">
            <a:off x="-6444565" y="830809"/>
            <a:ext cx="3689132" cy="32893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5155E2F3-3C2D-CF45-9AE3-1EBA53E1A26A}"/>
              </a:ext>
            </a:extLst>
          </p:cNvPr>
          <p:cNvSpPr txBox="1">
            <a:spLocks/>
          </p:cNvSpPr>
          <p:nvPr/>
        </p:nvSpPr>
        <p:spPr>
          <a:xfrm>
            <a:off x="97972" y="2677826"/>
            <a:ext cx="2920153" cy="2622086"/>
          </a:xfrm>
          <a:prstGeom prst="rect">
            <a:avLst/>
          </a:prstGeom>
        </p:spPr>
        <p:txBody>
          <a:bodyPr vert="horz" wrap="square" lIns="0" tIns="36407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6262" marR="6773" lvl="0" indent="-28786" algn="l" defTabSz="457200" rtl="0" eaLnBrk="1" fontAlgn="auto" latinLnBrk="0" hangingPunct="1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94A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new and expectant parents in building a strong relationship with your baby. </a:t>
            </a:r>
            <a:endParaRPr kumimoji="0" lang="en-GB" sz="2800" b="1" i="0" u="none" strike="noStrike" kern="1200" cap="none" spc="-13" normalizeH="0" baseline="0" noProof="0" dirty="0">
              <a:ln>
                <a:noFill/>
              </a:ln>
              <a:solidFill>
                <a:srgbClr val="E94A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14E73D35-C53C-9C4E-B9CC-16D0A6D7C26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709" y="279068"/>
            <a:ext cx="2085976" cy="18595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FB24F1-92D1-0D4B-A120-63D4338EB73C}"/>
              </a:ext>
            </a:extLst>
          </p:cNvPr>
          <p:cNvSpPr/>
          <p:nvPr/>
        </p:nvSpPr>
        <p:spPr>
          <a:xfrm>
            <a:off x="331076" y="7220607"/>
            <a:ext cx="6227379" cy="1453040"/>
          </a:xfrm>
          <a:prstGeom prst="rect">
            <a:avLst/>
          </a:prstGeom>
          <a:solidFill>
            <a:srgbClr val="7B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id="{C0C3F90B-2357-4C4D-BE52-CABC1227400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8125" y="340665"/>
            <a:ext cx="2920153" cy="1736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ABE5EE-6BAB-EB4D-8D92-3C872DBE1B9B}"/>
              </a:ext>
            </a:extLst>
          </p:cNvPr>
          <p:cNvSpPr txBox="1"/>
          <p:nvPr/>
        </p:nvSpPr>
        <p:spPr>
          <a:xfrm>
            <a:off x="444889" y="7353804"/>
            <a:ext cx="5999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Contact XXXXX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on XXXX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1A3B7-564A-DB4B-BC70-1F440612AF66}"/>
              </a:ext>
            </a:extLst>
          </p:cNvPr>
          <p:cNvSpPr txBox="1"/>
          <p:nvPr/>
        </p:nvSpPr>
        <p:spPr>
          <a:xfrm>
            <a:off x="761458" y="5900764"/>
            <a:ext cx="5607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BBB4A"/>
                </a:solidFill>
              </a:rPr>
              <a:t>6 week programme starting soon in your area </a:t>
            </a:r>
            <a:endParaRPr lang="en-US" sz="3200" dirty="0">
              <a:solidFill>
                <a:srgbClr val="7BB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7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pushing a child on a scooter&#10;&#10;Description automatically generated with medium confidence">
            <a:extLst>
              <a:ext uri="{FF2B5EF4-FFF2-40B4-BE49-F238E27FC236}">
                <a16:creationId xmlns:a16="http://schemas.microsoft.com/office/drawing/2014/main" id="{83B1DD5E-E666-B045-A6B5-E43D7F204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6" r="19985"/>
          <a:stretch/>
        </p:blipFill>
        <p:spPr>
          <a:xfrm flipH="1">
            <a:off x="2869323" y="2319598"/>
            <a:ext cx="3689132" cy="32893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5155E2F3-3C2D-CF45-9AE3-1EBA53E1A26A}"/>
              </a:ext>
            </a:extLst>
          </p:cNvPr>
          <p:cNvSpPr txBox="1">
            <a:spLocks/>
          </p:cNvSpPr>
          <p:nvPr/>
        </p:nvSpPr>
        <p:spPr>
          <a:xfrm>
            <a:off x="113739" y="2824383"/>
            <a:ext cx="2755584" cy="2363553"/>
          </a:xfrm>
          <a:prstGeom prst="rect">
            <a:avLst/>
          </a:prstGeom>
        </p:spPr>
        <p:txBody>
          <a:bodyPr vert="horz" wrap="square" lIns="0" tIns="36407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6262" marR="6773" indent="-28786" algn="l">
              <a:spcBef>
                <a:spcPts val="287"/>
              </a:spcBef>
            </a:pPr>
            <a:r>
              <a:rPr lang="en-GB" sz="2800" b="1" dirty="0">
                <a:solidFill>
                  <a:srgbClr val="E94A26"/>
                </a:solidFill>
                <a:latin typeface="+mn-lt"/>
              </a:rPr>
              <a:t>Supporting new and expectant parents in building a strong relationship with your baby. </a:t>
            </a:r>
            <a:endParaRPr lang="en-GB" sz="2800" b="1" spc="-13" dirty="0">
              <a:solidFill>
                <a:srgbClr val="E94A26"/>
              </a:solidFill>
              <a:latin typeface="+mn-lt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14E73D35-C53C-9C4E-B9CC-16D0A6D7C26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709" y="279068"/>
            <a:ext cx="2085976" cy="18595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FB24F1-92D1-0D4B-A120-63D4338EB73C}"/>
              </a:ext>
            </a:extLst>
          </p:cNvPr>
          <p:cNvSpPr/>
          <p:nvPr/>
        </p:nvSpPr>
        <p:spPr>
          <a:xfrm>
            <a:off x="331076" y="7220607"/>
            <a:ext cx="6227379" cy="1453040"/>
          </a:xfrm>
          <a:prstGeom prst="rect">
            <a:avLst/>
          </a:prstGeom>
          <a:solidFill>
            <a:srgbClr val="7B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id="{C0C3F90B-2357-4C4D-BE52-CABC1227400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8125" y="340665"/>
            <a:ext cx="2920153" cy="1736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ABE5EE-6BAB-EB4D-8D92-3C872DBE1B9B}"/>
              </a:ext>
            </a:extLst>
          </p:cNvPr>
          <p:cNvSpPr txBox="1"/>
          <p:nvPr/>
        </p:nvSpPr>
        <p:spPr>
          <a:xfrm>
            <a:off x="444889" y="7353804"/>
            <a:ext cx="5999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Contact XXXXX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on XXXX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1A3B7-564A-DB4B-BC70-1F440612AF66}"/>
              </a:ext>
            </a:extLst>
          </p:cNvPr>
          <p:cNvSpPr txBox="1"/>
          <p:nvPr/>
        </p:nvSpPr>
        <p:spPr>
          <a:xfrm>
            <a:off x="761458" y="5900764"/>
            <a:ext cx="5607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BBB4A"/>
                </a:solidFill>
              </a:rPr>
              <a:t>6 week programme starting soon in your area </a:t>
            </a:r>
            <a:endParaRPr lang="en-US" sz="3200" dirty="0">
              <a:solidFill>
                <a:srgbClr val="7BB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9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992347-ee3d-40df-a135-35e706674949">
      <Terms xmlns="http://schemas.microsoft.com/office/infopath/2007/PartnerControls"/>
    </lcf76f155ced4ddcb4097134ff3c332f>
    <TaxCatchAll xmlns="2685df60-856e-421e-9688-e69a87de6be3" xsi:nil="true"/>
    <SharedWithUsers xmlns="2685df60-856e-421e-9688-e69a87de6be3">
      <UserInfo>
        <DisplayName>Katie Akhurst</DisplayName>
        <AccountId>40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617C14208F3428505BEFE097071F9" ma:contentTypeVersion="17" ma:contentTypeDescription="Create a new document." ma:contentTypeScope="" ma:versionID="85ec021ec516657a92c48626cafca1e8">
  <xsd:schema xmlns:xsd="http://www.w3.org/2001/XMLSchema" xmlns:xs="http://www.w3.org/2001/XMLSchema" xmlns:p="http://schemas.microsoft.com/office/2006/metadata/properties" xmlns:ns2="73992347-ee3d-40df-a135-35e706674949" xmlns:ns3="2685df60-856e-421e-9688-e69a87de6be3" targetNamespace="http://schemas.microsoft.com/office/2006/metadata/properties" ma:root="true" ma:fieldsID="aeb8ee9f200c83e03475e45259b97bcd" ns2:_="" ns3:_="">
    <xsd:import namespace="73992347-ee3d-40df-a135-35e706674949"/>
    <xsd:import namespace="2685df60-856e-421e-9688-e69a87de6b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92347-ee3d-40df-a135-35e706674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3554304-275c-4d85-964b-9d78083e84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5df60-856e-421e-9688-e69a87de6be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ea766d-718c-4ab4-8945-b4dd8212618e}" ma:internalName="TaxCatchAll" ma:showField="CatchAllData" ma:web="2685df60-856e-421e-9688-e69a87de6b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7CCAF-6BC0-4B57-B4CA-1EF68F13FA38}">
  <ds:schemaRefs>
    <ds:schemaRef ds:uri="http://schemas.microsoft.com/office/2006/metadata/properties"/>
    <ds:schemaRef ds:uri="http://schemas.microsoft.com/office/infopath/2007/PartnerControls"/>
    <ds:schemaRef ds:uri="73992347-ee3d-40df-a135-35e706674949"/>
    <ds:schemaRef ds:uri="2685df60-856e-421e-9688-e69a87de6be3"/>
  </ds:schemaRefs>
</ds:datastoreItem>
</file>

<file path=customXml/itemProps2.xml><?xml version="1.0" encoding="utf-8"?>
<ds:datastoreItem xmlns:ds="http://schemas.openxmlformats.org/officeDocument/2006/customXml" ds:itemID="{CDA5319E-277A-4377-9590-6BAA61E3B7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DBD630-7DED-44F7-A553-3E0B8FD5F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92347-ee3d-40df-a135-35e706674949"/>
    <ds:schemaRef ds:uri="2685df60-856e-421e-9688-e69a87de6b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52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Akhurst</dc:creator>
  <cp:lastModifiedBy>Jude Johncock</cp:lastModifiedBy>
  <cp:revision>2</cp:revision>
  <dcterms:created xsi:type="dcterms:W3CDTF">2021-09-29T13:28:13Z</dcterms:created>
  <dcterms:modified xsi:type="dcterms:W3CDTF">2023-12-11T17:00:37Z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0x01010047A617C14208F3428505BEFE097071F9</vt:lpwstr>
  </property>
  <property fmtid="{D5CDD505-2E9C-101B-9397-08002B2CF9AE}" pid="3" name="MediaServiceImageTags">
    <vt:lpwstr/>
  </property>
</Properties>
</file>