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jpg" ContentType="image/jpeg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5334000" cy="3784600"/>
  <p:notesSz cx="5334000" cy="37846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733"/>
  </p:normalViewPr>
  <p:slideViewPr>
    <p:cSldViewPr>
      <p:cViewPr varScale="1">
        <p:scale>
          <a:sx n="188" d="100"/>
          <a:sy n="188" d="100"/>
        </p:scale>
        <p:origin x="58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Akhurst" userId="85480c94-3e81-474e-9c42-10d3d83c733a" providerId="ADAL" clId="{66ED5DC4-532A-A34B-B4CC-1FB91A8EAF7D}"/>
    <pc:docChg chg="modSld">
      <pc:chgData name="Katie Akhurst" userId="85480c94-3e81-474e-9c42-10d3d83c733a" providerId="ADAL" clId="{66ED5DC4-532A-A34B-B4CC-1FB91A8EAF7D}" dt="2022-10-04T07:55:12.200" v="0" actId="207"/>
      <pc:docMkLst>
        <pc:docMk/>
      </pc:docMkLst>
      <pc:sldChg chg="modSp mod">
        <pc:chgData name="Katie Akhurst" userId="85480c94-3e81-474e-9c42-10d3d83c733a" providerId="ADAL" clId="{66ED5DC4-532A-A34B-B4CC-1FB91A8EAF7D}" dt="2022-10-04T07:55:12.200" v="0" actId="207"/>
        <pc:sldMkLst>
          <pc:docMk/>
          <pc:sldMk cId="0" sldId="256"/>
        </pc:sldMkLst>
        <pc:spChg chg="mod">
          <ac:chgData name="Katie Akhurst" userId="85480c94-3e81-474e-9c42-10d3d83c733a" providerId="ADAL" clId="{66ED5DC4-532A-A34B-B4CC-1FB91A8EAF7D}" dt="2022-10-04T07:55:12.200" v="0" actId="207"/>
          <ac:spMkLst>
            <pc:docMk/>
            <pc:sldMk cId="0" sldId="256"/>
            <ac:spMk id="6" creationId="{00000000-0000-0000-0000-000000000000}"/>
          </ac:spMkLst>
        </pc:spChg>
      </pc:sldChg>
    </pc:docChg>
  </pc:docChgLst>
  <pc:docChgLst>
    <pc:chgData name="Katie Akhurst" userId="85480c94-3e81-474e-9c42-10d3d83c733a" providerId="ADAL" clId="{A1EB1081-BEFB-FE4A-AC23-271F8D5AD944}"/>
    <pc:docChg chg="modSld">
      <pc:chgData name="Katie Akhurst" userId="85480c94-3e81-474e-9c42-10d3d83c733a" providerId="ADAL" clId="{A1EB1081-BEFB-FE4A-AC23-271F8D5AD944}" dt="2023-02-13T12:26:04.872" v="37" actId="20577"/>
      <pc:docMkLst>
        <pc:docMk/>
      </pc:docMkLst>
      <pc:sldChg chg="modSp mod">
        <pc:chgData name="Katie Akhurst" userId="85480c94-3e81-474e-9c42-10d3d83c733a" providerId="ADAL" clId="{A1EB1081-BEFB-FE4A-AC23-271F8D5AD944}" dt="2023-02-13T12:25:50.354" v="11" actId="20577"/>
        <pc:sldMkLst>
          <pc:docMk/>
          <pc:sldMk cId="0" sldId="256"/>
        </pc:sldMkLst>
        <pc:spChg chg="mod">
          <ac:chgData name="Katie Akhurst" userId="85480c94-3e81-474e-9c42-10d3d83c733a" providerId="ADAL" clId="{A1EB1081-BEFB-FE4A-AC23-271F8D5AD944}" dt="2023-02-13T12:25:50.354" v="11" actId="20577"/>
          <ac:spMkLst>
            <pc:docMk/>
            <pc:sldMk cId="0" sldId="256"/>
            <ac:spMk id="19" creationId="{FBB57B4D-93C9-B653-1EC1-2597B5AADFDC}"/>
          </ac:spMkLst>
        </pc:spChg>
      </pc:sldChg>
      <pc:sldChg chg="modSp mod">
        <pc:chgData name="Katie Akhurst" userId="85480c94-3e81-474e-9c42-10d3d83c733a" providerId="ADAL" clId="{A1EB1081-BEFB-FE4A-AC23-271F8D5AD944}" dt="2023-02-13T12:26:04.872" v="37" actId="20577"/>
        <pc:sldMkLst>
          <pc:docMk/>
          <pc:sldMk cId="0" sldId="257"/>
        </pc:sldMkLst>
        <pc:spChg chg="mod">
          <ac:chgData name="Katie Akhurst" userId="85480c94-3e81-474e-9c42-10d3d83c733a" providerId="ADAL" clId="{A1EB1081-BEFB-FE4A-AC23-271F8D5AD944}" dt="2023-02-13T12:26:04.872" v="37" actId="20577"/>
          <ac:spMkLst>
            <pc:docMk/>
            <pc:sldMk cId="0" sldId="257"/>
            <ac:spMk id="13" creationId="{00000000-0000-0000-0000-000000000000}"/>
          </ac:spMkLst>
        </pc:spChg>
      </pc:sldChg>
    </pc:docChg>
  </pc:docChgLst>
  <pc:docChgLst>
    <pc:chgData name="Katie Akhurst" userId="85480c94-3e81-474e-9c42-10d3d83c733a" providerId="ADAL" clId="{6A9619ED-5DB5-3A4B-AACD-8AEDEB3FA2B7}"/>
    <pc:docChg chg="undo custSel modSld">
      <pc:chgData name="Katie Akhurst" userId="85480c94-3e81-474e-9c42-10d3d83c733a" providerId="ADAL" clId="{6A9619ED-5DB5-3A4B-AACD-8AEDEB3FA2B7}" dt="2022-08-24T13:05:53.896" v="179" actId="20577"/>
      <pc:docMkLst>
        <pc:docMk/>
      </pc:docMkLst>
      <pc:sldChg chg="addSp delSp modSp mod">
        <pc:chgData name="Katie Akhurst" userId="85480c94-3e81-474e-9c42-10d3d83c733a" providerId="ADAL" clId="{6A9619ED-5DB5-3A4B-AACD-8AEDEB3FA2B7}" dt="2022-08-24T13:05:53.896" v="179" actId="20577"/>
        <pc:sldMkLst>
          <pc:docMk/>
          <pc:sldMk cId="0" sldId="256"/>
        </pc:sldMkLst>
        <pc:spChg chg="mod">
          <ac:chgData name="Katie Akhurst" userId="85480c94-3e81-474e-9c42-10d3d83c733a" providerId="ADAL" clId="{6A9619ED-5DB5-3A4B-AACD-8AEDEB3FA2B7}" dt="2022-08-24T13:01:14.925" v="3" actId="2711"/>
          <ac:spMkLst>
            <pc:docMk/>
            <pc:sldMk cId="0" sldId="256"/>
            <ac:spMk id="7" creationId="{00000000-0000-0000-0000-000000000000}"/>
          </ac:spMkLst>
        </pc:spChg>
        <pc:spChg chg="mod">
          <ac:chgData name="Katie Akhurst" userId="85480c94-3e81-474e-9c42-10d3d83c733a" providerId="ADAL" clId="{6A9619ED-5DB5-3A4B-AACD-8AEDEB3FA2B7}" dt="2022-08-24T13:01:10.329" v="2" actId="113"/>
          <ac:spMkLst>
            <pc:docMk/>
            <pc:sldMk cId="0" sldId="256"/>
            <ac:spMk id="8" creationId="{00000000-0000-0000-0000-000000000000}"/>
          </ac:spMkLst>
        </pc:spChg>
        <pc:spChg chg="mod">
          <ac:chgData name="Katie Akhurst" userId="85480c94-3e81-474e-9c42-10d3d83c733a" providerId="ADAL" clId="{6A9619ED-5DB5-3A4B-AACD-8AEDEB3FA2B7}" dt="2022-08-24T13:01:02.301" v="0" actId="2711"/>
          <ac:spMkLst>
            <pc:docMk/>
            <pc:sldMk cId="0" sldId="256"/>
            <ac:spMk id="12" creationId="{00000000-0000-0000-0000-000000000000}"/>
          </ac:spMkLst>
        </pc:spChg>
        <pc:spChg chg="mod">
          <ac:chgData name="Katie Akhurst" userId="85480c94-3e81-474e-9c42-10d3d83c733a" providerId="ADAL" clId="{6A9619ED-5DB5-3A4B-AACD-8AEDEB3FA2B7}" dt="2022-08-24T13:01:02.301" v="0" actId="2711"/>
          <ac:spMkLst>
            <pc:docMk/>
            <pc:sldMk cId="0" sldId="256"/>
            <ac:spMk id="14" creationId="{00000000-0000-0000-0000-000000000000}"/>
          </ac:spMkLst>
        </pc:spChg>
        <pc:spChg chg="mod">
          <ac:chgData name="Katie Akhurst" userId="85480c94-3e81-474e-9c42-10d3d83c733a" providerId="ADAL" clId="{6A9619ED-5DB5-3A4B-AACD-8AEDEB3FA2B7}" dt="2022-08-24T13:04:45.834" v="163" actId="20577"/>
          <ac:spMkLst>
            <pc:docMk/>
            <pc:sldMk cId="0" sldId="256"/>
            <ac:spMk id="15" creationId="{00000000-0000-0000-0000-000000000000}"/>
          </ac:spMkLst>
        </pc:spChg>
        <pc:spChg chg="add mod">
          <ac:chgData name="Katie Akhurst" userId="85480c94-3e81-474e-9c42-10d3d83c733a" providerId="ADAL" clId="{6A9619ED-5DB5-3A4B-AACD-8AEDEB3FA2B7}" dt="2022-08-24T13:05:53.896" v="179" actId="20577"/>
          <ac:spMkLst>
            <pc:docMk/>
            <pc:sldMk cId="0" sldId="256"/>
            <ac:spMk id="19" creationId="{FBB57B4D-93C9-B653-1EC1-2597B5AADFDC}"/>
          </ac:spMkLst>
        </pc:spChg>
        <pc:grpChg chg="mod">
          <ac:chgData name="Katie Akhurst" userId="85480c94-3e81-474e-9c42-10d3d83c733a" providerId="ADAL" clId="{6A9619ED-5DB5-3A4B-AACD-8AEDEB3FA2B7}" dt="2022-08-24T13:03:14.108" v="30" actId="164"/>
          <ac:grpSpMkLst>
            <pc:docMk/>
            <pc:sldMk cId="0" sldId="256"/>
            <ac:grpSpMk id="2" creationId="{00000000-0000-0000-0000-000000000000}"/>
          </ac:grpSpMkLst>
        </pc:grpChg>
        <pc:grpChg chg="add del mod">
          <ac:chgData name="Katie Akhurst" userId="85480c94-3e81-474e-9c42-10d3d83c733a" providerId="ADAL" clId="{6A9619ED-5DB5-3A4B-AACD-8AEDEB3FA2B7}" dt="2022-08-24T13:05:04.181" v="166" actId="478"/>
          <ac:grpSpMkLst>
            <pc:docMk/>
            <pc:sldMk cId="0" sldId="256"/>
            <ac:grpSpMk id="9" creationId="{00000000-0000-0000-0000-000000000000}"/>
          </ac:grpSpMkLst>
        </pc:grpChg>
        <pc:grpChg chg="add mod">
          <ac:chgData name="Katie Akhurst" userId="85480c94-3e81-474e-9c42-10d3d83c733a" providerId="ADAL" clId="{6A9619ED-5DB5-3A4B-AACD-8AEDEB3FA2B7}" dt="2022-08-24T13:05:37.832" v="178" actId="1076"/>
          <ac:grpSpMkLst>
            <pc:docMk/>
            <pc:sldMk cId="0" sldId="256"/>
            <ac:grpSpMk id="18" creationId="{1D2432BB-86D5-F11A-F06C-C57108362F6F}"/>
          </ac:grpSpMkLst>
        </pc:grpChg>
        <pc:picChg chg="del">
          <ac:chgData name="Katie Akhurst" userId="85480c94-3e81-474e-9c42-10d3d83c733a" providerId="ADAL" clId="{6A9619ED-5DB5-3A4B-AACD-8AEDEB3FA2B7}" dt="2022-08-24T13:01:24.755" v="4" actId="478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Katie Akhurst" userId="85480c94-3e81-474e-9c42-10d3d83c733a" providerId="ADAL" clId="{6A9619ED-5DB5-3A4B-AACD-8AEDEB3FA2B7}" dt="2022-08-24T13:03:14.108" v="30" actId="164"/>
          <ac:picMkLst>
            <pc:docMk/>
            <pc:sldMk cId="0" sldId="256"/>
            <ac:picMk id="17" creationId="{85655FEC-2AF1-C9CB-27C8-D5746DA09FB8}"/>
          </ac:picMkLst>
        </pc:picChg>
      </pc:sldChg>
      <pc:sldChg chg="addSp modSp mod">
        <pc:chgData name="Katie Akhurst" userId="85480c94-3e81-474e-9c42-10d3d83c733a" providerId="ADAL" clId="{6A9619ED-5DB5-3A4B-AACD-8AEDEB3FA2B7}" dt="2022-08-24T13:03:00.986" v="27" actId="6559"/>
        <pc:sldMkLst>
          <pc:docMk/>
          <pc:sldMk cId="0" sldId="257"/>
        </pc:sldMkLst>
        <pc:spChg chg="mod">
          <ac:chgData name="Katie Akhurst" userId="85480c94-3e81-474e-9c42-10d3d83c733a" providerId="ADAL" clId="{6A9619ED-5DB5-3A4B-AACD-8AEDEB3FA2B7}" dt="2022-08-24T13:02:28.775" v="20" actId="164"/>
          <ac:spMkLst>
            <pc:docMk/>
            <pc:sldMk cId="0" sldId="257"/>
            <ac:spMk id="2" creationId="{00000000-0000-0000-0000-000000000000}"/>
          </ac:spMkLst>
        </pc:spChg>
        <pc:spChg chg="mod">
          <ac:chgData name="Katie Akhurst" userId="85480c94-3e81-474e-9c42-10d3d83c733a" providerId="ADAL" clId="{6A9619ED-5DB5-3A4B-AACD-8AEDEB3FA2B7}" dt="2022-08-24T13:03:00.986" v="27" actId="6559"/>
          <ac:spMkLst>
            <pc:docMk/>
            <pc:sldMk cId="0" sldId="257"/>
            <ac:spMk id="13" creationId="{00000000-0000-0000-0000-000000000000}"/>
          </ac:spMkLst>
        </pc:spChg>
        <pc:grpChg chg="add mod">
          <ac:chgData name="Katie Akhurst" userId="85480c94-3e81-474e-9c42-10d3d83c733a" providerId="ADAL" clId="{6A9619ED-5DB5-3A4B-AACD-8AEDEB3FA2B7}" dt="2022-08-24T13:02:31.693" v="21" actId="171"/>
          <ac:grpSpMkLst>
            <pc:docMk/>
            <pc:sldMk cId="0" sldId="257"/>
            <ac:grpSpMk id="16" creationId="{0BE4343D-9F6B-1F6D-9A55-B0AFCDFB0129}"/>
          </ac:grpSpMkLst>
        </pc:grpChg>
        <pc:picChg chg="add mod">
          <ac:chgData name="Katie Akhurst" userId="85480c94-3e81-474e-9c42-10d3d83c733a" providerId="ADAL" clId="{6A9619ED-5DB5-3A4B-AACD-8AEDEB3FA2B7}" dt="2022-08-24T13:02:28.775" v="20" actId="164"/>
          <ac:picMkLst>
            <pc:docMk/>
            <pc:sldMk cId="0" sldId="257"/>
            <ac:picMk id="15" creationId="{CBDF0F6C-33F0-E64D-118A-1E5BF51D45A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1173226"/>
            <a:ext cx="4533900" cy="7947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2119376"/>
            <a:ext cx="3733800" cy="946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RooneySans-Light"/>
                <a:cs typeface="RooneySa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RooneySans-Light"/>
                <a:cs typeface="RooneySa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870458"/>
            <a:ext cx="2320290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870458"/>
            <a:ext cx="2320290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RooneySans-Light"/>
                <a:cs typeface="RooneySa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2703" y="110072"/>
            <a:ext cx="2181225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RooneySans-Light"/>
                <a:cs typeface="RooneySans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9886" y="1762424"/>
            <a:ext cx="4754227" cy="1685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3519678"/>
            <a:ext cx="1706880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3519678"/>
            <a:ext cx="1226820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3519678"/>
            <a:ext cx="1226820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D2432BB-86D5-F11A-F06C-C57108362F6F}"/>
              </a:ext>
            </a:extLst>
          </p:cNvPr>
          <p:cNvGrpSpPr/>
          <p:nvPr/>
        </p:nvGrpSpPr>
        <p:grpSpPr>
          <a:xfrm>
            <a:off x="0" y="0"/>
            <a:ext cx="5328285" cy="3737946"/>
            <a:chOff x="0" y="0"/>
            <a:chExt cx="5328285" cy="3737946"/>
          </a:xfrm>
        </p:grpSpPr>
        <p:grpSp>
          <p:nvGrpSpPr>
            <p:cNvPr id="2" name="object 2"/>
            <p:cNvGrpSpPr/>
            <p:nvPr/>
          </p:nvGrpSpPr>
          <p:grpSpPr>
            <a:xfrm>
              <a:off x="0" y="0"/>
              <a:ext cx="5328285" cy="3737946"/>
              <a:chOff x="0" y="0"/>
              <a:chExt cx="5328285" cy="3737946"/>
            </a:xfrm>
          </p:grpSpPr>
          <p:pic>
            <p:nvPicPr>
              <p:cNvPr id="3" name="object 3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313550" y="983266"/>
                <a:ext cx="3014455" cy="2754680"/>
              </a:xfrm>
              <a:prstGeom prst="rect">
                <a:avLst/>
              </a:prstGeom>
            </p:spPr>
          </p:pic>
          <p:sp>
            <p:nvSpPr>
              <p:cNvPr id="5" name="object 5"/>
              <p:cNvSpPr/>
              <p:nvPr/>
            </p:nvSpPr>
            <p:spPr>
              <a:xfrm>
                <a:off x="0" y="0"/>
                <a:ext cx="5328285" cy="984885"/>
              </a:xfrm>
              <a:custGeom>
                <a:avLst/>
                <a:gdLst/>
                <a:ahLst/>
                <a:cxnLst/>
                <a:rect l="l" t="t" r="r" b="b"/>
                <a:pathLst>
                  <a:path w="5328285" h="984885">
                    <a:moveTo>
                      <a:pt x="5328005" y="0"/>
                    </a:moveTo>
                    <a:lnTo>
                      <a:pt x="0" y="0"/>
                    </a:lnTo>
                    <a:lnTo>
                      <a:pt x="0" y="984427"/>
                    </a:lnTo>
                    <a:lnTo>
                      <a:pt x="5328005" y="984427"/>
                    </a:lnTo>
                    <a:lnTo>
                      <a:pt x="5328005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194048" y="1171788"/>
                <a:ext cx="2585720" cy="2389505"/>
              </a:xfrm>
              <a:custGeom>
                <a:avLst/>
                <a:gdLst/>
                <a:ahLst/>
                <a:cxnLst/>
                <a:rect l="l" t="t" r="r" b="b"/>
                <a:pathLst>
                  <a:path w="2585720" h="2389505">
                    <a:moveTo>
                      <a:pt x="2579179" y="2389187"/>
                    </a:moveTo>
                    <a:lnTo>
                      <a:pt x="0" y="2382558"/>
                    </a:lnTo>
                    <a:lnTo>
                      <a:pt x="6121" y="0"/>
                    </a:lnTo>
                    <a:lnTo>
                      <a:pt x="2585300" y="6629"/>
                    </a:lnTo>
                    <a:lnTo>
                      <a:pt x="2579179" y="2389187"/>
                    </a:ln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rgbClr val="3F92AE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7" name="Picture 16" descr="Logo, company name&#10;&#10;Description automatically generated">
              <a:extLst>
                <a:ext uri="{FF2B5EF4-FFF2-40B4-BE49-F238E27FC236}">
                  <a16:creationId xmlns:a16="http://schemas.microsoft.com/office/drawing/2014/main" id="{85655FEC-2AF1-C9CB-27C8-D5746DA09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2526" y="41592"/>
              <a:ext cx="856486" cy="90170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30826" y="154929"/>
            <a:ext cx="1816735" cy="3409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50" spc="-120" dirty="0">
                <a:solidFill>
                  <a:srgbClr val="3F92AE"/>
                </a:solidFill>
                <a:latin typeface="+mn-lt"/>
              </a:rPr>
              <a:t>You</a:t>
            </a:r>
            <a:r>
              <a:rPr sz="2050" spc="-195" dirty="0">
                <a:solidFill>
                  <a:srgbClr val="3F92AE"/>
                </a:solidFill>
                <a:latin typeface="+mn-lt"/>
              </a:rPr>
              <a:t> </a:t>
            </a:r>
            <a:r>
              <a:rPr sz="2050" spc="-80" dirty="0">
                <a:solidFill>
                  <a:srgbClr val="3F92AE"/>
                </a:solidFill>
                <a:latin typeface="+mn-lt"/>
              </a:rPr>
              <a:t>are</a:t>
            </a:r>
            <a:r>
              <a:rPr sz="2050" spc="-185" dirty="0">
                <a:solidFill>
                  <a:srgbClr val="3F92AE"/>
                </a:solidFill>
                <a:latin typeface="+mn-lt"/>
              </a:rPr>
              <a:t> </a:t>
            </a:r>
            <a:r>
              <a:rPr sz="2050" spc="-95" dirty="0">
                <a:solidFill>
                  <a:srgbClr val="3F92AE"/>
                </a:solidFill>
                <a:latin typeface="+mn-lt"/>
              </a:rPr>
              <a:t>invited</a:t>
            </a:r>
            <a:r>
              <a:rPr sz="2050" spc="-180" dirty="0">
                <a:solidFill>
                  <a:srgbClr val="3F92AE"/>
                </a:solidFill>
                <a:latin typeface="+mn-lt"/>
              </a:rPr>
              <a:t> </a:t>
            </a:r>
            <a:r>
              <a:rPr sz="2050" spc="-25" dirty="0">
                <a:solidFill>
                  <a:srgbClr val="3F92AE"/>
                </a:solidFill>
                <a:latin typeface="+mn-lt"/>
              </a:rPr>
              <a:t>to</a:t>
            </a:r>
            <a:endParaRPr sz="2050" dirty="0">
              <a:latin typeface="+mn-l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0826" y="380829"/>
            <a:ext cx="2563495" cy="552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50" b="1" spc="-135" dirty="0">
                <a:solidFill>
                  <a:srgbClr val="F04923"/>
                </a:solidFill>
                <a:latin typeface="+mn-lt"/>
                <a:cs typeface="RooneySans-Heavy"/>
              </a:rPr>
              <a:t>KIDS</a:t>
            </a:r>
            <a:r>
              <a:rPr sz="3450" b="1" spc="-320" dirty="0">
                <a:solidFill>
                  <a:srgbClr val="F04923"/>
                </a:solidFill>
                <a:latin typeface="+mn-lt"/>
                <a:cs typeface="RooneySans-Heavy"/>
              </a:rPr>
              <a:t> </a:t>
            </a:r>
            <a:r>
              <a:rPr sz="3450" b="1" spc="-165" dirty="0">
                <a:solidFill>
                  <a:srgbClr val="F04923"/>
                </a:solidFill>
                <a:latin typeface="+mn-lt"/>
                <a:cs typeface="RooneySans-Heavy"/>
              </a:rPr>
              <a:t>MATTER</a:t>
            </a:r>
            <a:endParaRPr sz="3450" b="1" dirty="0">
              <a:latin typeface="+mn-lt"/>
              <a:cs typeface="RooneySans-Heavy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9886" y="1762424"/>
            <a:ext cx="2367915" cy="168592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9050" marR="107950" indent="-6985">
              <a:lnSpc>
                <a:spcPct val="109100"/>
              </a:lnSpc>
              <a:spcBef>
                <a:spcPts val="215"/>
              </a:spcBef>
            </a:pPr>
            <a:r>
              <a:rPr sz="1350" spc="-30" baseline="3086" dirty="0">
                <a:solidFill>
                  <a:srgbClr val="F04923"/>
                </a:solidFill>
                <a:latin typeface="+mn-lt"/>
                <a:cs typeface="RooneySans-Medium"/>
              </a:rPr>
              <a:t>During</a:t>
            </a:r>
            <a:r>
              <a:rPr sz="1350" spc="-97" baseline="3086" dirty="0">
                <a:solidFill>
                  <a:srgbClr val="F04923"/>
                </a:solidFill>
                <a:latin typeface="+mn-lt"/>
                <a:cs typeface="RooneySans-Medium"/>
              </a:rPr>
              <a:t> </a:t>
            </a:r>
            <a:r>
              <a:rPr sz="1350" spc="-15" baseline="3086" dirty="0">
                <a:solidFill>
                  <a:srgbClr val="F04923"/>
                </a:solidFill>
                <a:latin typeface="+mn-lt"/>
                <a:cs typeface="RooneySans-Medium"/>
              </a:rPr>
              <a:t>the</a:t>
            </a:r>
            <a:r>
              <a:rPr sz="1350" spc="-89" baseline="3086" dirty="0">
                <a:solidFill>
                  <a:srgbClr val="F04923"/>
                </a:solidFill>
                <a:latin typeface="+mn-lt"/>
                <a:cs typeface="RooneySans-Medium"/>
              </a:rPr>
              <a:t> </a:t>
            </a:r>
            <a:r>
              <a:rPr sz="1350" baseline="3086" dirty="0">
                <a:solidFill>
                  <a:srgbClr val="F04923"/>
                </a:solidFill>
                <a:latin typeface="+mn-lt"/>
                <a:cs typeface="RooneySans-Medium"/>
              </a:rPr>
              <a:t>6</a:t>
            </a:r>
            <a:r>
              <a:rPr sz="1350" spc="-89" baseline="3086" dirty="0">
                <a:solidFill>
                  <a:srgbClr val="F04923"/>
                </a:solidFill>
                <a:latin typeface="+mn-lt"/>
                <a:cs typeface="RooneySans-Medium"/>
              </a:rPr>
              <a:t> </a:t>
            </a:r>
            <a:r>
              <a:rPr sz="1350" spc="-37" baseline="3086" dirty="0">
                <a:solidFill>
                  <a:srgbClr val="F04923"/>
                </a:solidFill>
                <a:latin typeface="+mn-lt"/>
                <a:cs typeface="RooneySans-Medium"/>
              </a:rPr>
              <a:t>w</a:t>
            </a:r>
            <a:r>
              <a:rPr sz="900" spc="-25" dirty="0">
                <a:solidFill>
                  <a:srgbClr val="F04923"/>
                </a:solidFill>
                <a:latin typeface="+mn-lt"/>
                <a:cs typeface="RooneySans-Medium"/>
              </a:rPr>
              <a:t>eeks,</a:t>
            </a:r>
            <a:r>
              <a:rPr sz="900" spc="-60" dirty="0">
                <a:solidFill>
                  <a:srgbClr val="F04923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F04923"/>
                </a:solidFill>
                <a:latin typeface="+mn-lt"/>
                <a:cs typeface="RooneySans-Medium"/>
              </a:rPr>
              <a:t>we</a:t>
            </a:r>
            <a:r>
              <a:rPr sz="900" spc="-60" dirty="0">
                <a:solidFill>
                  <a:srgbClr val="F04923"/>
                </a:solidFill>
                <a:latin typeface="+mn-lt"/>
                <a:cs typeface="RooneySans-Medium"/>
              </a:rPr>
              <a:t> </a:t>
            </a:r>
            <a:r>
              <a:rPr sz="900" spc="-25" dirty="0">
                <a:solidFill>
                  <a:srgbClr val="F04923"/>
                </a:solidFill>
                <a:latin typeface="+mn-lt"/>
                <a:cs typeface="RooneySans-Medium"/>
              </a:rPr>
              <a:t>cover</a:t>
            </a:r>
            <a:r>
              <a:rPr sz="900" spc="-60" dirty="0">
                <a:solidFill>
                  <a:srgbClr val="F04923"/>
                </a:solidFill>
                <a:latin typeface="+mn-lt"/>
                <a:cs typeface="RooneySans-Medium"/>
              </a:rPr>
              <a:t> </a:t>
            </a:r>
            <a:r>
              <a:rPr sz="900" spc="-10" dirty="0">
                <a:solidFill>
                  <a:srgbClr val="F04923"/>
                </a:solidFill>
                <a:latin typeface="+mn-lt"/>
                <a:cs typeface="RooneySans-Medium"/>
              </a:rPr>
              <a:t>the</a:t>
            </a:r>
            <a:r>
              <a:rPr sz="900" spc="-60" dirty="0">
                <a:solidFill>
                  <a:srgbClr val="F04923"/>
                </a:solidFill>
                <a:latin typeface="+mn-lt"/>
                <a:cs typeface="RooneySans-Medium"/>
              </a:rPr>
              <a:t> </a:t>
            </a:r>
            <a:r>
              <a:rPr sz="900" spc="-10" dirty="0">
                <a:solidFill>
                  <a:srgbClr val="F04923"/>
                </a:solidFill>
                <a:latin typeface="+mn-lt"/>
                <a:cs typeface="RooneySans-Medium"/>
              </a:rPr>
              <a:t>following: </a:t>
            </a:r>
            <a:endParaRPr lang="en-GB" sz="900" spc="-10" dirty="0">
              <a:solidFill>
                <a:srgbClr val="F04923"/>
              </a:solidFill>
              <a:latin typeface="+mn-lt"/>
              <a:cs typeface="RooneySans-Medium"/>
            </a:endParaRPr>
          </a:p>
          <a:p>
            <a:pPr marL="19050" marR="107950" indent="-6985">
              <a:lnSpc>
                <a:spcPct val="109100"/>
              </a:lnSpc>
              <a:spcBef>
                <a:spcPts val="215"/>
              </a:spcBef>
            </a:pPr>
            <a:r>
              <a:rPr sz="900" dirty="0">
                <a:solidFill>
                  <a:srgbClr val="3F92AE"/>
                </a:solidFill>
                <a:latin typeface="+mn-lt"/>
                <a:cs typeface="RooneySans-Medium"/>
              </a:rPr>
              <a:t>Taster</a:t>
            </a:r>
            <a:r>
              <a:rPr sz="900" spc="-5" dirty="0">
                <a:solidFill>
                  <a:srgbClr val="3F92AE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3F92AE"/>
                </a:solidFill>
                <a:latin typeface="+mn-lt"/>
                <a:cs typeface="RooneySans-Medium"/>
              </a:rPr>
              <a:t>session</a:t>
            </a:r>
            <a:r>
              <a:rPr sz="900" spc="-15" dirty="0">
                <a:solidFill>
                  <a:srgbClr val="3F92AE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–</a:t>
            </a:r>
            <a:r>
              <a:rPr sz="900" spc="-5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Come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and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see what</a:t>
            </a:r>
            <a:r>
              <a:rPr sz="900" spc="-5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it’s </a:t>
            </a:r>
            <a:r>
              <a:rPr sz="900" spc="-20" dirty="0">
                <a:solidFill>
                  <a:srgbClr val="231F20"/>
                </a:solidFill>
                <a:latin typeface="+mn-lt"/>
                <a:cs typeface="RooneySans-Light"/>
              </a:rPr>
              <a:t>like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to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be in a</a:t>
            </a:r>
            <a:r>
              <a:rPr sz="900" spc="-5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Kids Matter 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group</a:t>
            </a:r>
            <a:endParaRPr sz="900" dirty="0">
              <a:latin typeface="+mn-lt"/>
              <a:cs typeface="RooneySans-Light"/>
            </a:endParaRPr>
          </a:p>
          <a:p>
            <a:pPr marL="19050">
              <a:lnSpc>
                <a:spcPct val="100000"/>
              </a:lnSpc>
              <a:spcBef>
                <a:spcPts val="15"/>
              </a:spcBef>
            </a:pPr>
            <a:r>
              <a:rPr sz="900" dirty="0">
                <a:solidFill>
                  <a:srgbClr val="3F92AE"/>
                </a:solidFill>
                <a:latin typeface="+mn-lt"/>
                <a:cs typeface="RooneySans-Medium"/>
              </a:rPr>
              <a:t>Session</a:t>
            </a:r>
            <a:r>
              <a:rPr sz="900" spc="-10" dirty="0">
                <a:solidFill>
                  <a:srgbClr val="3F92AE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3F92AE"/>
                </a:solidFill>
                <a:latin typeface="+mn-lt"/>
                <a:cs typeface="RooneySans-Medium"/>
              </a:rPr>
              <a:t>1</a:t>
            </a:r>
            <a:r>
              <a:rPr sz="900" spc="-10" dirty="0">
                <a:solidFill>
                  <a:srgbClr val="3F92AE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–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Building</a:t>
            </a:r>
            <a:r>
              <a:rPr sz="900" spc="-5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a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strong</a:t>
            </a:r>
            <a:r>
              <a:rPr sz="900" spc="-5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family</a:t>
            </a:r>
            <a:endParaRPr sz="900" dirty="0">
              <a:latin typeface="+mn-lt"/>
              <a:cs typeface="RooneySans-Light"/>
            </a:endParaRPr>
          </a:p>
          <a:p>
            <a:pPr marL="19050">
              <a:lnSpc>
                <a:spcPct val="100000"/>
              </a:lnSpc>
              <a:spcBef>
                <a:spcPts val="20"/>
              </a:spcBef>
            </a:pPr>
            <a:r>
              <a:rPr sz="900" dirty="0">
                <a:solidFill>
                  <a:srgbClr val="3F92AE"/>
                </a:solidFill>
                <a:latin typeface="+mn-lt"/>
                <a:cs typeface="RooneySans-Medium"/>
              </a:rPr>
              <a:t>Session</a:t>
            </a:r>
            <a:r>
              <a:rPr sz="900" spc="-30" dirty="0">
                <a:solidFill>
                  <a:srgbClr val="3F92AE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3F92AE"/>
                </a:solidFill>
                <a:latin typeface="+mn-lt"/>
                <a:cs typeface="RooneySans-Medium"/>
              </a:rPr>
              <a:t>2</a:t>
            </a:r>
            <a:r>
              <a:rPr sz="900" spc="-10" dirty="0">
                <a:solidFill>
                  <a:srgbClr val="3F92AE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–</a:t>
            </a:r>
            <a:r>
              <a:rPr sz="900" spc="-15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Loving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our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children</a:t>
            </a:r>
            <a:r>
              <a:rPr sz="900" spc="-15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+mn-lt"/>
                <a:cs typeface="RooneySans-Light"/>
              </a:rPr>
              <a:t>well</a:t>
            </a:r>
            <a:endParaRPr sz="900" dirty="0">
              <a:latin typeface="+mn-lt"/>
              <a:cs typeface="RooneySans-Light"/>
            </a:endParaRPr>
          </a:p>
          <a:p>
            <a:pPr marL="19050">
              <a:lnSpc>
                <a:spcPct val="100000"/>
              </a:lnSpc>
              <a:spcBef>
                <a:spcPts val="20"/>
              </a:spcBef>
            </a:pPr>
            <a:r>
              <a:rPr sz="900" dirty="0">
                <a:solidFill>
                  <a:srgbClr val="3F92AE"/>
                </a:solidFill>
                <a:latin typeface="+mn-lt"/>
                <a:cs typeface="RooneySans-Medium"/>
              </a:rPr>
              <a:t>Session</a:t>
            </a:r>
            <a:r>
              <a:rPr sz="900" spc="-15" dirty="0">
                <a:solidFill>
                  <a:srgbClr val="3F92AE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3F92AE"/>
                </a:solidFill>
                <a:latin typeface="+mn-lt"/>
                <a:cs typeface="RooneySans-Medium"/>
              </a:rPr>
              <a:t>3</a:t>
            </a:r>
            <a:r>
              <a:rPr sz="900" spc="-10" dirty="0">
                <a:solidFill>
                  <a:srgbClr val="3F92AE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–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Play,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encouragement</a:t>
            </a:r>
            <a:r>
              <a:rPr sz="900" spc="-5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and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 listening</a:t>
            </a:r>
            <a:endParaRPr sz="900" dirty="0">
              <a:latin typeface="+mn-lt"/>
              <a:cs typeface="RooneySans-Light"/>
            </a:endParaRPr>
          </a:p>
          <a:p>
            <a:pPr marL="19050">
              <a:lnSpc>
                <a:spcPct val="100000"/>
              </a:lnSpc>
              <a:spcBef>
                <a:spcPts val="20"/>
              </a:spcBef>
            </a:pPr>
            <a:r>
              <a:rPr sz="900" dirty="0">
                <a:solidFill>
                  <a:srgbClr val="3F92AE"/>
                </a:solidFill>
                <a:latin typeface="+mn-lt"/>
                <a:cs typeface="RooneySans-Medium"/>
              </a:rPr>
              <a:t>Session</a:t>
            </a:r>
            <a:r>
              <a:rPr sz="900" spc="-15" dirty="0">
                <a:solidFill>
                  <a:srgbClr val="3F92AE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3F92AE"/>
                </a:solidFill>
                <a:latin typeface="+mn-lt"/>
                <a:cs typeface="RooneySans-Medium"/>
              </a:rPr>
              <a:t>4</a:t>
            </a:r>
            <a:r>
              <a:rPr sz="900" spc="-5" dirty="0">
                <a:solidFill>
                  <a:srgbClr val="3F92AE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–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Routines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and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 rewards</a:t>
            </a:r>
            <a:endParaRPr sz="900" dirty="0">
              <a:latin typeface="+mn-lt"/>
              <a:cs typeface="RooneySans-Light"/>
            </a:endParaRPr>
          </a:p>
          <a:p>
            <a:pPr marL="19050">
              <a:lnSpc>
                <a:spcPct val="100000"/>
              </a:lnSpc>
              <a:spcBef>
                <a:spcPts val="20"/>
              </a:spcBef>
            </a:pPr>
            <a:r>
              <a:rPr sz="900" dirty="0">
                <a:solidFill>
                  <a:srgbClr val="3F92AE"/>
                </a:solidFill>
                <a:latin typeface="+mn-lt"/>
                <a:cs typeface="RooneySans-Medium"/>
              </a:rPr>
              <a:t>Session</a:t>
            </a:r>
            <a:r>
              <a:rPr sz="900" spc="-15" dirty="0">
                <a:solidFill>
                  <a:srgbClr val="3F92AE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3F92AE"/>
                </a:solidFill>
                <a:latin typeface="+mn-lt"/>
                <a:cs typeface="RooneySans-Medium"/>
              </a:rPr>
              <a:t>5</a:t>
            </a:r>
            <a:r>
              <a:rPr sz="900" spc="-5" dirty="0">
                <a:solidFill>
                  <a:srgbClr val="3F92AE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–</a:t>
            </a:r>
            <a:r>
              <a:rPr sz="900" spc="-15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Family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rules</a:t>
            </a:r>
            <a:r>
              <a:rPr sz="900" spc="-15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and</a:t>
            </a:r>
            <a:r>
              <a:rPr sz="900" spc="-15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consequences</a:t>
            </a:r>
            <a:endParaRPr sz="900" dirty="0">
              <a:latin typeface="+mn-lt"/>
              <a:cs typeface="RooneySans-Light"/>
            </a:endParaRPr>
          </a:p>
          <a:p>
            <a:pPr marL="19050">
              <a:lnSpc>
                <a:spcPct val="100000"/>
              </a:lnSpc>
              <a:spcBef>
                <a:spcPts val="20"/>
              </a:spcBef>
            </a:pPr>
            <a:r>
              <a:rPr sz="900" dirty="0">
                <a:solidFill>
                  <a:srgbClr val="3F92AE"/>
                </a:solidFill>
                <a:latin typeface="+mn-lt"/>
                <a:cs typeface="RooneySans-Medium"/>
              </a:rPr>
              <a:t>Session</a:t>
            </a:r>
            <a:r>
              <a:rPr sz="900" spc="-15" dirty="0">
                <a:solidFill>
                  <a:srgbClr val="3F92AE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3F92AE"/>
                </a:solidFill>
                <a:latin typeface="+mn-lt"/>
                <a:cs typeface="RooneySans-Medium"/>
              </a:rPr>
              <a:t>6</a:t>
            </a:r>
            <a:r>
              <a:rPr sz="900" spc="-5" dirty="0">
                <a:solidFill>
                  <a:srgbClr val="3F92AE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–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The</a:t>
            </a:r>
            <a:r>
              <a:rPr sz="900" spc="-15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bigger</a:t>
            </a:r>
            <a:r>
              <a:rPr sz="900" spc="-5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picture</a:t>
            </a:r>
            <a:endParaRPr sz="900" dirty="0">
              <a:latin typeface="+mn-lt"/>
              <a:cs typeface="RooneySans-Light"/>
            </a:endParaRPr>
          </a:p>
          <a:p>
            <a:pPr marL="19050">
              <a:lnSpc>
                <a:spcPct val="100000"/>
              </a:lnSpc>
              <a:spcBef>
                <a:spcPts val="20"/>
              </a:spcBef>
            </a:pPr>
            <a:r>
              <a:rPr sz="900" dirty="0">
                <a:solidFill>
                  <a:srgbClr val="3F92AE"/>
                </a:solidFill>
                <a:latin typeface="+mn-lt"/>
                <a:cs typeface="RooneySans-Medium"/>
              </a:rPr>
              <a:t>Booster</a:t>
            </a:r>
            <a:r>
              <a:rPr sz="900" spc="-15" dirty="0">
                <a:solidFill>
                  <a:srgbClr val="3F92AE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3F92AE"/>
                </a:solidFill>
                <a:latin typeface="+mn-lt"/>
                <a:cs typeface="RooneySans-Medium"/>
              </a:rPr>
              <a:t>session</a:t>
            </a:r>
            <a:r>
              <a:rPr sz="900" spc="-5" dirty="0">
                <a:solidFill>
                  <a:srgbClr val="3F92AE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–</a:t>
            </a:r>
            <a:r>
              <a:rPr sz="900" spc="-15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Checking</a:t>
            </a:r>
            <a:r>
              <a:rPr sz="900" spc="-15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in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3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Light"/>
              </a:rPr>
              <a:t>months</a:t>
            </a:r>
            <a:r>
              <a:rPr sz="900" spc="-5" dirty="0">
                <a:solidFill>
                  <a:srgbClr val="231F20"/>
                </a:solidFill>
                <a:latin typeface="+mn-lt"/>
                <a:cs typeface="RooneySans-Light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Light"/>
              </a:rPr>
              <a:t>later</a:t>
            </a:r>
            <a:endParaRPr sz="900" dirty="0">
              <a:latin typeface="+mn-lt"/>
              <a:cs typeface="RooneySans-Light"/>
            </a:endParaRPr>
          </a:p>
          <a:p>
            <a:pPr marL="19050">
              <a:lnSpc>
                <a:spcPct val="100000"/>
              </a:lnSpc>
              <a:spcBef>
                <a:spcPts val="640"/>
              </a:spcBef>
            </a:pPr>
            <a:r>
              <a:rPr sz="900" dirty="0">
                <a:solidFill>
                  <a:srgbClr val="231F20"/>
                </a:solidFill>
                <a:latin typeface="+mn-lt"/>
                <a:cs typeface="RooneySans-Medium"/>
              </a:rPr>
              <a:t>Free</a:t>
            </a:r>
            <a:r>
              <a:rPr sz="900" spc="-50" dirty="0">
                <a:solidFill>
                  <a:srgbClr val="231F20"/>
                </a:solidFill>
                <a:latin typeface="+mn-lt"/>
                <a:cs typeface="RooneySans-Medium"/>
              </a:rPr>
              <a:t> </a:t>
            </a:r>
            <a:r>
              <a:rPr sz="900" dirty="0">
                <a:solidFill>
                  <a:srgbClr val="231F20"/>
                </a:solidFill>
                <a:latin typeface="+mn-lt"/>
                <a:cs typeface="RooneySans-Medium"/>
              </a:rPr>
              <a:t>Crèche</a:t>
            </a:r>
            <a:r>
              <a:rPr sz="900" spc="-50" dirty="0">
                <a:solidFill>
                  <a:srgbClr val="231F20"/>
                </a:solidFill>
                <a:latin typeface="+mn-lt"/>
                <a:cs typeface="RooneySans-Medium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+mn-lt"/>
                <a:cs typeface="RooneySans-Medium"/>
              </a:rPr>
              <a:t>available.</a:t>
            </a:r>
            <a:endParaRPr sz="900" dirty="0">
              <a:latin typeface="+mn-lt"/>
              <a:cs typeface="RooneySans-Medium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B57B4D-93C9-B653-1EC1-2597B5AADFDC}"/>
              </a:ext>
            </a:extLst>
          </p:cNvPr>
          <p:cNvSpPr txBox="1"/>
          <p:nvPr/>
        </p:nvSpPr>
        <p:spPr>
          <a:xfrm>
            <a:off x="228600" y="1246916"/>
            <a:ext cx="24570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 group for anyone caring for kids between 1-10 yrs old. A chance to talk with others over coffee, tea and food.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25" dirty="0"/>
              <a:t>You</a:t>
            </a:r>
            <a:r>
              <a:rPr spc="-210" dirty="0"/>
              <a:t> </a:t>
            </a:r>
            <a:r>
              <a:rPr spc="-40" dirty="0"/>
              <a:t>are</a:t>
            </a:r>
            <a:r>
              <a:rPr spc="-200" dirty="0"/>
              <a:t> </a:t>
            </a:r>
            <a:r>
              <a:rPr spc="-85" dirty="0"/>
              <a:t>invited</a:t>
            </a:r>
            <a:r>
              <a:rPr spc="-200" dirty="0"/>
              <a:t> </a:t>
            </a:r>
            <a:r>
              <a:rPr spc="-25" dirty="0"/>
              <a:t>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63433" y="3507229"/>
            <a:ext cx="190246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dirty="0">
                <a:solidFill>
                  <a:srgbClr val="A7A9AC"/>
                </a:solidFill>
                <a:latin typeface="RooneySans-Light"/>
                <a:cs typeface="RooneySans-Light"/>
              </a:rPr>
              <a:t>REGISTERED</a:t>
            </a:r>
            <a:r>
              <a:rPr sz="600" spc="30" dirty="0">
                <a:solidFill>
                  <a:srgbClr val="A7A9AC"/>
                </a:solidFill>
                <a:latin typeface="RooneySans-Light"/>
                <a:cs typeface="RooneySans-Light"/>
              </a:rPr>
              <a:t> </a:t>
            </a:r>
            <a:r>
              <a:rPr sz="600" dirty="0">
                <a:solidFill>
                  <a:srgbClr val="A7A9AC"/>
                </a:solidFill>
                <a:latin typeface="RooneySans-Light"/>
                <a:cs typeface="RooneySans-Light"/>
              </a:rPr>
              <a:t>CHARITY</a:t>
            </a:r>
            <a:r>
              <a:rPr sz="600" spc="30" dirty="0">
                <a:solidFill>
                  <a:srgbClr val="A7A9AC"/>
                </a:solidFill>
                <a:latin typeface="RooneySans-Light"/>
                <a:cs typeface="RooneySans-Light"/>
              </a:rPr>
              <a:t> </a:t>
            </a:r>
            <a:r>
              <a:rPr sz="600" dirty="0">
                <a:solidFill>
                  <a:srgbClr val="A7A9AC"/>
                </a:solidFill>
                <a:latin typeface="RooneySans-Light"/>
                <a:cs typeface="RooneySans-Light"/>
              </a:rPr>
              <a:t>IN</a:t>
            </a:r>
            <a:r>
              <a:rPr sz="600" spc="30" dirty="0">
                <a:solidFill>
                  <a:srgbClr val="A7A9AC"/>
                </a:solidFill>
                <a:latin typeface="RooneySans-Light"/>
                <a:cs typeface="RooneySans-Light"/>
              </a:rPr>
              <a:t> </a:t>
            </a:r>
            <a:r>
              <a:rPr sz="600" dirty="0">
                <a:solidFill>
                  <a:srgbClr val="A7A9AC"/>
                </a:solidFill>
                <a:latin typeface="RooneySans-Light"/>
                <a:cs typeface="RooneySans-Light"/>
              </a:rPr>
              <a:t>ENGLAND</a:t>
            </a:r>
            <a:r>
              <a:rPr sz="600" spc="30" dirty="0">
                <a:solidFill>
                  <a:srgbClr val="A7A9AC"/>
                </a:solidFill>
                <a:latin typeface="RooneySans-Light"/>
                <a:cs typeface="RooneySans-Light"/>
              </a:rPr>
              <a:t> </a:t>
            </a:r>
            <a:r>
              <a:rPr sz="600" dirty="0">
                <a:solidFill>
                  <a:srgbClr val="A7A9AC"/>
                </a:solidFill>
                <a:latin typeface="RooneySans-Light"/>
                <a:cs typeface="RooneySans-Light"/>
              </a:rPr>
              <a:t>AND</a:t>
            </a:r>
            <a:r>
              <a:rPr sz="600" spc="30" dirty="0">
                <a:solidFill>
                  <a:srgbClr val="A7A9AC"/>
                </a:solidFill>
                <a:latin typeface="RooneySans-Light"/>
                <a:cs typeface="RooneySans-Light"/>
              </a:rPr>
              <a:t> </a:t>
            </a:r>
            <a:r>
              <a:rPr sz="600" dirty="0">
                <a:solidFill>
                  <a:srgbClr val="A7A9AC"/>
                </a:solidFill>
                <a:latin typeface="RooneySans-Light"/>
                <a:cs typeface="RooneySans-Light"/>
              </a:rPr>
              <a:t>WALES</a:t>
            </a:r>
            <a:r>
              <a:rPr sz="600" spc="25" dirty="0">
                <a:solidFill>
                  <a:srgbClr val="A7A9AC"/>
                </a:solidFill>
                <a:latin typeface="RooneySans-Light"/>
                <a:cs typeface="RooneySans-Light"/>
              </a:rPr>
              <a:t> </a:t>
            </a:r>
            <a:r>
              <a:rPr sz="600" spc="-10" dirty="0">
                <a:solidFill>
                  <a:srgbClr val="A7A9AC"/>
                </a:solidFill>
                <a:latin typeface="RooneySans-Light"/>
                <a:cs typeface="RooneySans-Light"/>
              </a:rPr>
              <a:t>1163617</a:t>
            </a:r>
            <a:endParaRPr sz="600">
              <a:latin typeface="RooneySans-Light"/>
              <a:cs typeface="RooneySans-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3460" y="2055164"/>
            <a:ext cx="4294505" cy="549910"/>
          </a:xfrm>
          <a:custGeom>
            <a:avLst/>
            <a:gdLst/>
            <a:ahLst/>
            <a:cxnLst/>
            <a:rect l="l" t="t" r="r" b="b"/>
            <a:pathLst>
              <a:path w="4294505" h="549910">
                <a:moveTo>
                  <a:pt x="4294098" y="467448"/>
                </a:moveTo>
                <a:lnTo>
                  <a:pt x="4293362" y="395630"/>
                </a:lnTo>
                <a:lnTo>
                  <a:pt x="4289653" y="328104"/>
                </a:lnTo>
                <a:lnTo>
                  <a:pt x="4287571" y="300164"/>
                </a:lnTo>
                <a:lnTo>
                  <a:pt x="4287431" y="298208"/>
                </a:lnTo>
                <a:lnTo>
                  <a:pt x="4165816" y="296760"/>
                </a:lnTo>
                <a:lnTo>
                  <a:pt x="3971861" y="296760"/>
                </a:lnTo>
                <a:lnTo>
                  <a:pt x="3907015" y="298513"/>
                </a:lnTo>
                <a:lnTo>
                  <a:pt x="3300628" y="300164"/>
                </a:lnTo>
                <a:lnTo>
                  <a:pt x="2880423" y="299110"/>
                </a:lnTo>
                <a:lnTo>
                  <a:pt x="2860154" y="298831"/>
                </a:lnTo>
                <a:lnTo>
                  <a:pt x="1392770" y="297738"/>
                </a:lnTo>
                <a:lnTo>
                  <a:pt x="4876" y="298208"/>
                </a:lnTo>
                <a:lnTo>
                  <a:pt x="0" y="313004"/>
                </a:lnTo>
                <a:lnTo>
                  <a:pt x="0" y="350837"/>
                </a:lnTo>
                <a:lnTo>
                  <a:pt x="5346" y="369531"/>
                </a:lnTo>
                <a:lnTo>
                  <a:pt x="8432" y="390550"/>
                </a:lnTo>
                <a:lnTo>
                  <a:pt x="8293" y="415175"/>
                </a:lnTo>
                <a:lnTo>
                  <a:pt x="7137" y="440207"/>
                </a:lnTo>
                <a:lnTo>
                  <a:pt x="7188" y="462419"/>
                </a:lnTo>
                <a:lnTo>
                  <a:pt x="8699" y="502767"/>
                </a:lnTo>
                <a:lnTo>
                  <a:pt x="7696" y="529259"/>
                </a:lnTo>
                <a:lnTo>
                  <a:pt x="5867" y="543750"/>
                </a:lnTo>
                <a:lnTo>
                  <a:pt x="4876" y="548170"/>
                </a:lnTo>
                <a:lnTo>
                  <a:pt x="3834663" y="545642"/>
                </a:lnTo>
                <a:lnTo>
                  <a:pt x="4106011" y="546049"/>
                </a:lnTo>
                <a:lnTo>
                  <a:pt x="4196410" y="548170"/>
                </a:lnTo>
                <a:lnTo>
                  <a:pt x="4229316" y="549757"/>
                </a:lnTo>
                <a:lnTo>
                  <a:pt x="4258526" y="549579"/>
                </a:lnTo>
                <a:lnTo>
                  <a:pt x="4279430" y="548690"/>
                </a:lnTo>
                <a:lnTo>
                  <a:pt x="4287431" y="548170"/>
                </a:lnTo>
                <a:lnTo>
                  <a:pt x="4284624" y="545338"/>
                </a:lnTo>
                <a:lnTo>
                  <a:pt x="4278528" y="539165"/>
                </a:lnTo>
                <a:lnTo>
                  <a:pt x="4275556" y="532231"/>
                </a:lnTo>
                <a:lnTo>
                  <a:pt x="4278528" y="523773"/>
                </a:lnTo>
                <a:lnTo>
                  <a:pt x="4287431" y="510273"/>
                </a:lnTo>
                <a:lnTo>
                  <a:pt x="4294098" y="467448"/>
                </a:lnTo>
                <a:close/>
              </a:path>
              <a:path w="4294505" h="549910">
                <a:moveTo>
                  <a:pt x="4294467" y="198932"/>
                </a:moveTo>
                <a:lnTo>
                  <a:pt x="4289107" y="180225"/>
                </a:lnTo>
                <a:lnTo>
                  <a:pt x="4286021" y="159194"/>
                </a:lnTo>
                <a:lnTo>
                  <a:pt x="4286161" y="134569"/>
                </a:lnTo>
                <a:lnTo>
                  <a:pt x="4287317" y="109550"/>
                </a:lnTo>
                <a:lnTo>
                  <a:pt x="4287266" y="87337"/>
                </a:lnTo>
                <a:lnTo>
                  <a:pt x="4285742" y="46977"/>
                </a:lnTo>
                <a:lnTo>
                  <a:pt x="4286745" y="20497"/>
                </a:lnTo>
                <a:lnTo>
                  <a:pt x="4288587" y="5994"/>
                </a:lnTo>
                <a:lnTo>
                  <a:pt x="4288942" y="4419"/>
                </a:lnTo>
                <a:lnTo>
                  <a:pt x="4289577" y="1587"/>
                </a:lnTo>
                <a:lnTo>
                  <a:pt x="655193" y="4419"/>
                </a:lnTo>
                <a:lnTo>
                  <a:pt x="188442" y="3708"/>
                </a:lnTo>
                <a:lnTo>
                  <a:pt x="98044" y="1587"/>
                </a:lnTo>
                <a:lnTo>
                  <a:pt x="65138" y="0"/>
                </a:lnTo>
                <a:lnTo>
                  <a:pt x="35928" y="177"/>
                </a:lnTo>
                <a:lnTo>
                  <a:pt x="15011" y="1054"/>
                </a:lnTo>
                <a:lnTo>
                  <a:pt x="7023" y="1587"/>
                </a:lnTo>
                <a:lnTo>
                  <a:pt x="15925" y="10579"/>
                </a:lnTo>
                <a:lnTo>
                  <a:pt x="18897" y="17526"/>
                </a:lnTo>
                <a:lnTo>
                  <a:pt x="15925" y="25971"/>
                </a:lnTo>
                <a:lnTo>
                  <a:pt x="7023" y="39484"/>
                </a:lnTo>
                <a:lnTo>
                  <a:pt x="342" y="82308"/>
                </a:lnTo>
                <a:lnTo>
                  <a:pt x="1092" y="154127"/>
                </a:lnTo>
                <a:lnTo>
                  <a:pt x="4800" y="221640"/>
                </a:lnTo>
                <a:lnTo>
                  <a:pt x="7023" y="251548"/>
                </a:lnTo>
                <a:lnTo>
                  <a:pt x="129070" y="253009"/>
                </a:lnTo>
                <a:lnTo>
                  <a:pt x="322414" y="253009"/>
                </a:lnTo>
                <a:lnTo>
                  <a:pt x="387438" y="251244"/>
                </a:lnTo>
                <a:lnTo>
                  <a:pt x="1397965" y="250825"/>
                </a:lnTo>
                <a:lnTo>
                  <a:pt x="1434299" y="250926"/>
                </a:lnTo>
                <a:lnTo>
                  <a:pt x="2901683" y="252018"/>
                </a:lnTo>
                <a:lnTo>
                  <a:pt x="4289577" y="251548"/>
                </a:lnTo>
                <a:lnTo>
                  <a:pt x="4290225" y="249593"/>
                </a:lnTo>
                <a:lnTo>
                  <a:pt x="4294467" y="236728"/>
                </a:lnTo>
                <a:lnTo>
                  <a:pt x="4294467" y="198932"/>
                </a:lnTo>
                <a:close/>
              </a:path>
            </a:pathLst>
          </a:custGeom>
          <a:solidFill>
            <a:srgbClr val="3F92AE">
              <a:alpha val="13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5703" y="2654718"/>
            <a:ext cx="4278630" cy="548640"/>
          </a:xfrm>
          <a:custGeom>
            <a:avLst/>
            <a:gdLst/>
            <a:ahLst/>
            <a:cxnLst/>
            <a:rect l="l" t="t" r="r" b="b"/>
            <a:pathLst>
              <a:path w="4278630" h="548639">
                <a:moveTo>
                  <a:pt x="4265003" y="182524"/>
                </a:moveTo>
                <a:lnTo>
                  <a:pt x="4259707" y="165392"/>
                </a:lnTo>
                <a:lnTo>
                  <a:pt x="4256633" y="146100"/>
                </a:lnTo>
                <a:lnTo>
                  <a:pt x="4256773" y="123494"/>
                </a:lnTo>
                <a:lnTo>
                  <a:pt x="4257916" y="100533"/>
                </a:lnTo>
                <a:lnTo>
                  <a:pt x="4257878" y="80149"/>
                </a:lnTo>
                <a:lnTo>
                  <a:pt x="4256354" y="43116"/>
                </a:lnTo>
                <a:lnTo>
                  <a:pt x="4257332" y="18821"/>
                </a:lnTo>
                <a:lnTo>
                  <a:pt x="4259148" y="5511"/>
                </a:lnTo>
                <a:lnTo>
                  <a:pt x="4259491" y="4064"/>
                </a:lnTo>
                <a:lnTo>
                  <a:pt x="4260126" y="1460"/>
                </a:lnTo>
                <a:lnTo>
                  <a:pt x="650379" y="4064"/>
                </a:lnTo>
                <a:lnTo>
                  <a:pt x="186804" y="3416"/>
                </a:lnTo>
                <a:lnTo>
                  <a:pt x="97053" y="1460"/>
                </a:lnTo>
                <a:lnTo>
                  <a:pt x="64350" y="0"/>
                </a:lnTo>
                <a:lnTo>
                  <a:pt x="35331" y="165"/>
                </a:lnTo>
                <a:lnTo>
                  <a:pt x="14566" y="977"/>
                </a:lnTo>
                <a:lnTo>
                  <a:pt x="6629" y="1460"/>
                </a:lnTo>
                <a:lnTo>
                  <a:pt x="15455" y="9715"/>
                </a:lnTo>
                <a:lnTo>
                  <a:pt x="18402" y="16090"/>
                </a:lnTo>
                <a:lnTo>
                  <a:pt x="15455" y="23850"/>
                </a:lnTo>
                <a:lnTo>
                  <a:pt x="6629" y="36245"/>
                </a:lnTo>
                <a:lnTo>
                  <a:pt x="0" y="75539"/>
                </a:lnTo>
                <a:lnTo>
                  <a:pt x="736" y="141452"/>
                </a:lnTo>
                <a:lnTo>
                  <a:pt x="4419" y="203403"/>
                </a:lnTo>
                <a:lnTo>
                  <a:pt x="6629" y="230835"/>
                </a:lnTo>
                <a:lnTo>
                  <a:pt x="127609" y="232168"/>
                </a:lnTo>
                <a:lnTo>
                  <a:pt x="319989" y="232168"/>
                </a:lnTo>
                <a:lnTo>
                  <a:pt x="384492" y="230555"/>
                </a:lnTo>
                <a:lnTo>
                  <a:pt x="1391488" y="230162"/>
                </a:lnTo>
                <a:lnTo>
                  <a:pt x="1424190" y="230251"/>
                </a:lnTo>
                <a:lnTo>
                  <a:pt x="2881642" y="231267"/>
                </a:lnTo>
                <a:lnTo>
                  <a:pt x="4260126" y="230835"/>
                </a:lnTo>
                <a:lnTo>
                  <a:pt x="4260774" y="229031"/>
                </a:lnTo>
                <a:lnTo>
                  <a:pt x="4265003" y="217220"/>
                </a:lnTo>
                <a:lnTo>
                  <a:pt x="4265003" y="182524"/>
                </a:lnTo>
                <a:close/>
              </a:path>
              <a:path w="4278630" h="548639">
                <a:moveTo>
                  <a:pt x="4278007" y="523379"/>
                </a:moveTo>
                <a:lnTo>
                  <a:pt x="4277182" y="508914"/>
                </a:lnTo>
                <a:lnTo>
                  <a:pt x="4275709" y="490385"/>
                </a:lnTo>
                <a:lnTo>
                  <a:pt x="4275086" y="460552"/>
                </a:lnTo>
                <a:lnTo>
                  <a:pt x="4276839" y="412203"/>
                </a:lnTo>
                <a:lnTo>
                  <a:pt x="4275658" y="390321"/>
                </a:lnTo>
                <a:lnTo>
                  <a:pt x="4272508" y="365188"/>
                </a:lnTo>
                <a:lnTo>
                  <a:pt x="4271569" y="336943"/>
                </a:lnTo>
                <a:lnTo>
                  <a:pt x="4277030" y="305714"/>
                </a:lnTo>
                <a:lnTo>
                  <a:pt x="4277703" y="297662"/>
                </a:lnTo>
                <a:lnTo>
                  <a:pt x="4273601" y="291934"/>
                </a:lnTo>
                <a:lnTo>
                  <a:pt x="4264164" y="288251"/>
                </a:lnTo>
                <a:lnTo>
                  <a:pt x="4248848" y="286270"/>
                </a:lnTo>
                <a:lnTo>
                  <a:pt x="4227080" y="285686"/>
                </a:lnTo>
                <a:lnTo>
                  <a:pt x="4198328" y="286181"/>
                </a:lnTo>
                <a:lnTo>
                  <a:pt x="4064470" y="291007"/>
                </a:lnTo>
                <a:lnTo>
                  <a:pt x="4002138" y="292684"/>
                </a:lnTo>
                <a:lnTo>
                  <a:pt x="3930027" y="293852"/>
                </a:lnTo>
                <a:lnTo>
                  <a:pt x="3847592" y="294208"/>
                </a:lnTo>
                <a:lnTo>
                  <a:pt x="3754247" y="293446"/>
                </a:lnTo>
                <a:lnTo>
                  <a:pt x="3649459" y="291236"/>
                </a:lnTo>
                <a:lnTo>
                  <a:pt x="3423602" y="286105"/>
                </a:lnTo>
                <a:lnTo>
                  <a:pt x="3093491" y="280809"/>
                </a:lnTo>
                <a:lnTo>
                  <a:pt x="2659303" y="276098"/>
                </a:lnTo>
                <a:lnTo>
                  <a:pt x="2257945" y="273583"/>
                </a:lnTo>
                <a:lnTo>
                  <a:pt x="1863026" y="272948"/>
                </a:lnTo>
                <a:lnTo>
                  <a:pt x="1598879" y="273850"/>
                </a:lnTo>
                <a:lnTo>
                  <a:pt x="1405394" y="275475"/>
                </a:lnTo>
                <a:lnTo>
                  <a:pt x="1204137" y="278371"/>
                </a:lnTo>
                <a:lnTo>
                  <a:pt x="1126286" y="278549"/>
                </a:lnTo>
                <a:lnTo>
                  <a:pt x="510590" y="275094"/>
                </a:lnTo>
                <a:lnTo>
                  <a:pt x="381266" y="274967"/>
                </a:lnTo>
                <a:lnTo>
                  <a:pt x="262928" y="275501"/>
                </a:lnTo>
                <a:lnTo>
                  <a:pt x="209626" y="276085"/>
                </a:lnTo>
                <a:lnTo>
                  <a:pt x="161163" y="276910"/>
                </a:lnTo>
                <a:lnTo>
                  <a:pt x="118237" y="278003"/>
                </a:lnTo>
                <a:lnTo>
                  <a:pt x="51803" y="281089"/>
                </a:lnTo>
                <a:lnTo>
                  <a:pt x="11163" y="288366"/>
                </a:lnTo>
                <a:lnTo>
                  <a:pt x="8458" y="332028"/>
                </a:lnTo>
                <a:lnTo>
                  <a:pt x="8051" y="371144"/>
                </a:lnTo>
                <a:lnTo>
                  <a:pt x="10909" y="420636"/>
                </a:lnTo>
                <a:lnTo>
                  <a:pt x="12357" y="472884"/>
                </a:lnTo>
                <a:lnTo>
                  <a:pt x="9753" y="507492"/>
                </a:lnTo>
                <a:lnTo>
                  <a:pt x="10363" y="528104"/>
                </a:lnTo>
                <a:lnTo>
                  <a:pt x="21437" y="538327"/>
                </a:lnTo>
                <a:lnTo>
                  <a:pt x="50266" y="541807"/>
                </a:lnTo>
                <a:lnTo>
                  <a:pt x="433171" y="544703"/>
                </a:lnTo>
                <a:lnTo>
                  <a:pt x="556666" y="545147"/>
                </a:lnTo>
                <a:lnTo>
                  <a:pt x="682536" y="545020"/>
                </a:lnTo>
                <a:lnTo>
                  <a:pt x="803719" y="544106"/>
                </a:lnTo>
                <a:lnTo>
                  <a:pt x="860348" y="543280"/>
                </a:lnTo>
                <a:lnTo>
                  <a:pt x="1063701" y="538797"/>
                </a:lnTo>
                <a:lnTo>
                  <a:pt x="1278928" y="535241"/>
                </a:lnTo>
                <a:lnTo>
                  <a:pt x="1566532" y="532130"/>
                </a:lnTo>
                <a:lnTo>
                  <a:pt x="1930082" y="530098"/>
                </a:lnTo>
                <a:lnTo>
                  <a:pt x="2427160" y="529729"/>
                </a:lnTo>
                <a:lnTo>
                  <a:pt x="3199561" y="532980"/>
                </a:lnTo>
                <a:lnTo>
                  <a:pt x="4173677" y="541324"/>
                </a:lnTo>
                <a:lnTo>
                  <a:pt x="4215003" y="544537"/>
                </a:lnTo>
                <a:lnTo>
                  <a:pt x="4248086" y="548017"/>
                </a:lnTo>
                <a:lnTo>
                  <a:pt x="4270045" y="543661"/>
                </a:lnTo>
                <a:lnTo>
                  <a:pt x="4278007" y="523379"/>
                </a:lnTo>
                <a:close/>
              </a:path>
            </a:pathLst>
          </a:custGeom>
          <a:solidFill>
            <a:srgbClr val="3F92AE">
              <a:alpha val="13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245407" y="259560"/>
            <a:ext cx="690880" cy="1009650"/>
            <a:chOff x="245407" y="259560"/>
            <a:chExt cx="690880" cy="100965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5424" y="875010"/>
              <a:ext cx="689588" cy="39408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45407" y="328293"/>
              <a:ext cx="533400" cy="470534"/>
            </a:xfrm>
            <a:custGeom>
              <a:avLst/>
              <a:gdLst/>
              <a:ahLst/>
              <a:cxnLst/>
              <a:rect l="l" t="t" r="r" b="b"/>
              <a:pathLst>
                <a:path w="533400" h="470534">
                  <a:moveTo>
                    <a:pt x="471609" y="0"/>
                  </a:moveTo>
                  <a:lnTo>
                    <a:pt x="470596" y="41429"/>
                  </a:lnTo>
                  <a:lnTo>
                    <a:pt x="468078" y="89140"/>
                  </a:lnTo>
                  <a:lnTo>
                    <a:pt x="463725" y="140540"/>
                  </a:lnTo>
                  <a:lnTo>
                    <a:pt x="457204" y="193033"/>
                  </a:lnTo>
                  <a:lnTo>
                    <a:pt x="448184" y="244026"/>
                  </a:lnTo>
                  <a:lnTo>
                    <a:pt x="436333" y="290925"/>
                  </a:lnTo>
                  <a:lnTo>
                    <a:pt x="421320" y="331136"/>
                  </a:lnTo>
                  <a:lnTo>
                    <a:pt x="382210" y="383205"/>
                  </a:lnTo>
                  <a:lnTo>
                    <a:pt x="333126" y="406814"/>
                  </a:lnTo>
                  <a:lnTo>
                    <a:pt x="303778" y="409689"/>
                  </a:lnTo>
                  <a:lnTo>
                    <a:pt x="294469" y="409486"/>
                  </a:lnTo>
                  <a:lnTo>
                    <a:pt x="247467" y="402297"/>
                  </a:lnTo>
                  <a:lnTo>
                    <a:pt x="210733" y="388785"/>
                  </a:lnTo>
                  <a:lnTo>
                    <a:pt x="152839" y="341147"/>
                  </a:lnTo>
                  <a:lnTo>
                    <a:pt x="133600" y="307149"/>
                  </a:lnTo>
                  <a:lnTo>
                    <a:pt x="118679" y="262719"/>
                  </a:lnTo>
                  <a:lnTo>
                    <a:pt x="107610" y="211218"/>
                  </a:lnTo>
                  <a:lnTo>
                    <a:pt x="99926" y="156009"/>
                  </a:lnTo>
                  <a:lnTo>
                    <a:pt x="95159" y="100456"/>
                  </a:lnTo>
                  <a:lnTo>
                    <a:pt x="92844" y="47920"/>
                  </a:lnTo>
                  <a:lnTo>
                    <a:pt x="92514" y="1765"/>
                  </a:lnTo>
                  <a:lnTo>
                    <a:pt x="38831" y="2400"/>
                  </a:lnTo>
                  <a:lnTo>
                    <a:pt x="0" y="258959"/>
                  </a:lnTo>
                  <a:lnTo>
                    <a:pt x="12691" y="393238"/>
                  </a:lnTo>
                  <a:lnTo>
                    <a:pt x="99978" y="449118"/>
                  </a:lnTo>
                  <a:lnTo>
                    <a:pt x="284932" y="470484"/>
                  </a:lnTo>
                  <a:lnTo>
                    <a:pt x="336924" y="468650"/>
                  </a:lnTo>
                  <a:lnTo>
                    <a:pt x="381322" y="455545"/>
                  </a:lnTo>
                  <a:lnTo>
                    <a:pt x="418694" y="432801"/>
                  </a:lnTo>
                  <a:lnTo>
                    <a:pt x="449610" y="402052"/>
                  </a:lnTo>
                  <a:lnTo>
                    <a:pt x="474638" y="364930"/>
                  </a:lnTo>
                  <a:lnTo>
                    <a:pt x="494346" y="323068"/>
                  </a:lnTo>
                  <a:lnTo>
                    <a:pt x="509305" y="278098"/>
                  </a:lnTo>
                  <a:lnTo>
                    <a:pt x="520083" y="231654"/>
                  </a:lnTo>
                  <a:lnTo>
                    <a:pt x="527248" y="185367"/>
                  </a:lnTo>
                  <a:lnTo>
                    <a:pt x="531369" y="140872"/>
                  </a:lnTo>
                  <a:lnTo>
                    <a:pt x="533016" y="99799"/>
                  </a:lnTo>
                  <a:lnTo>
                    <a:pt x="532756" y="63783"/>
                  </a:lnTo>
                  <a:lnTo>
                    <a:pt x="528795" y="13451"/>
                  </a:lnTo>
                  <a:lnTo>
                    <a:pt x="493992" y="351"/>
                  </a:lnTo>
                  <a:lnTo>
                    <a:pt x="4716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8219" y="447142"/>
              <a:ext cx="157911" cy="22136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9327" y="259560"/>
              <a:ext cx="71715" cy="15792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1619" y="277848"/>
              <a:ext cx="67281" cy="155562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BE4343D-9F6B-1F6D-9A55-B0AFCDFB0129}"/>
              </a:ext>
            </a:extLst>
          </p:cNvPr>
          <p:cNvGrpSpPr/>
          <p:nvPr/>
        </p:nvGrpSpPr>
        <p:grpSpPr>
          <a:xfrm>
            <a:off x="0" y="0"/>
            <a:ext cx="5328285" cy="1531620"/>
            <a:chOff x="0" y="0"/>
            <a:chExt cx="5328285" cy="1531620"/>
          </a:xfrm>
        </p:grpSpPr>
        <p:sp>
          <p:nvSpPr>
            <p:cNvPr id="2" name="object 2"/>
            <p:cNvSpPr/>
            <p:nvPr/>
          </p:nvSpPr>
          <p:spPr>
            <a:xfrm>
              <a:off x="0" y="0"/>
              <a:ext cx="5328285" cy="1531620"/>
            </a:xfrm>
            <a:custGeom>
              <a:avLst/>
              <a:gdLst/>
              <a:ahLst/>
              <a:cxnLst/>
              <a:rect l="l" t="t" r="r" b="b"/>
              <a:pathLst>
                <a:path w="5328285" h="1531620">
                  <a:moveTo>
                    <a:pt x="5328005" y="0"/>
                  </a:moveTo>
                  <a:lnTo>
                    <a:pt x="0" y="0"/>
                  </a:lnTo>
                  <a:lnTo>
                    <a:pt x="0" y="1531251"/>
                  </a:lnTo>
                  <a:lnTo>
                    <a:pt x="5328005" y="1531251"/>
                  </a:lnTo>
                  <a:lnTo>
                    <a:pt x="5328005" y="0"/>
                  </a:lnTo>
                  <a:close/>
                </a:path>
              </a:pathLst>
            </a:custGeom>
            <a:solidFill>
              <a:srgbClr val="3F92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Picture 14" descr="Logo&#10;&#10;Description automatically generated">
              <a:extLst>
                <a:ext uri="{FF2B5EF4-FFF2-40B4-BE49-F238E27FC236}">
                  <a16:creationId xmlns:a16="http://schemas.microsoft.com/office/drawing/2014/main" id="{CBDF0F6C-33F0-E64D-118A-1E5BF51D4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538" y="144440"/>
              <a:ext cx="832554" cy="1178142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236722" y="287022"/>
            <a:ext cx="4845050" cy="283210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998219">
              <a:lnSpc>
                <a:spcPct val="100000"/>
              </a:lnSpc>
              <a:spcBef>
                <a:spcPts val="745"/>
              </a:spcBef>
            </a:pPr>
            <a:r>
              <a:rPr sz="4000" b="1" spc="-150" dirty="0">
                <a:solidFill>
                  <a:srgbClr val="FFFFFF"/>
                </a:solidFill>
                <a:latin typeface="+mn-lt"/>
                <a:cs typeface="RooneySans-Heavy"/>
              </a:rPr>
              <a:t>KIDS</a:t>
            </a:r>
            <a:r>
              <a:rPr sz="4000" b="1" spc="-390" dirty="0">
                <a:solidFill>
                  <a:srgbClr val="FFFFFF"/>
                </a:solidFill>
                <a:latin typeface="+mn-lt"/>
                <a:cs typeface="RooneySans-Heavy"/>
              </a:rPr>
              <a:t> </a:t>
            </a:r>
            <a:r>
              <a:rPr sz="4000" b="1" spc="165" dirty="0">
                <a:solidFill>
                  <a:srgbClr val="FFFFFF"/>
                </a:solidFill>
                <a:latin typeface="+mn-lt"/>
                <a:cs typeface="RooneySans-Heavy"/>
              </a:rPr>
              <a:t>M</a:t>
            </a:r>
            <a:r>
              <a:rPr sz="4000" b="1" spc="-445" dirty="0">
                <a:solidFill>
                  <a:srgbClr val="FFFFFF"/>
                </a:solidFill>
                <a:latin typeface="+mn-lt"/>
                <a:cs typeface="RooneySans-Heavy"/>
              </a:rPr>
              <a:t>A</a:t>
            </a:r>
            <a:r>
              <a:rPr sz="4000" b="1" spc="-20" dirty="0">
                <a:solidFill>
                  <a:srgbClr val="FFFFFF"/>
                </a:solidFill>
                <a:latin typeface="+mn-lt"/>
                <a:cs typeface="RooneySans-Heavy"/>
              </a:rPr>
              <a:t>TTE</a:t>
            </a:r>
            <a:r>
              <a:rPr sz="4000" b="1" spc="185" dirty="0">
                <a:solidFill>
                  <a:srgbClr val="FFFFFF"/>
                </a:solidFill>
                <a:latin typeface="+mn-lt"/>
                <a:cs typeface="RooneySans-Heavy"/>
              </a:rPr>
              <a:t>R</a:t>
            </a:r>
            <a:endParaRPr sz="4000" b="1" dirty="0">
              <a:latin typeface="+mn-lt"/>
              <a:cs typeface="RooneySans-Heavy"/>
            </a:endParaRPr>
          </a:p>
          <a:p>
            <a:pPr marL="1034415" marR="5080">
              <a:lnSpc>
                <a:spcPts val="1100"/>
              </a:lnSpc>
              <a:spcBef>
                <a:spcPts val="280"/>
              </a:spcBef>
            </a:pP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A</a:t>
            </a:r>
            <a:r>
              <a:rPr sz="1000" spc="-15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group</a:t>
            </a:r>
            <a:r>
              <a:rPr sz="1000" spc="-10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for</a:t>
            </a:r>
            <a:r>
              <a:rPr sz="1000" spc="-5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anyone</a:t>
            </a:r>
            <a:r>
              <a:rPr sz="1000" spc="-5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caring</a:t>
            </a:r>
            <a:r>
              <a:rPr sz="1000" spc="-10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for</a:t>
            </a:r>
            <a:r>
              <a:rPr sz="1000" spc="-5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kids</a:t>
            </a:r>
            <a:r>
              <a:rPr sz="1000" spc="-10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between</a:t>
            </a:r>
            <a:r>
              <a:rPr sz="1000" spc="-5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lang="en-GB" sz="1000" spc="-10" dirty="0">
                <a:solidFill>
                  <a:srgbClr val="FFFFFF"/>
                </a:solidFill>
                <a:latin typeface="+mn-lt"/>
                <a:cs typeface="RooneySans-Light"/>
              </a:rPr>
              <a:t>1</a:t>
            </a:r>
            <a:r>
              <a:rPr sz="1000" spc="-10" dirty="0">
                <a:solidFill>
                  <a:srgbClr val="FFFFFF"/>
                </a:solidFill>
                <a:latin typeface="+mn-lt"/>
                <a:cs typeface="RooneySans-Light"/>
              </a:rPr>
              <a:t>-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10</a:t>
            </a:r>
            <a:r>
              <a:rPr sz="1000" spc="-10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years</a:t>
            </a:r>
            <a:r>
              <a:rPr sz="1000" spc="-5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old.</a:t>
            </a:r>
            <a:r>
              <a:rPr sz="1000" spc="-5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A</a:t>
            </a:r>
            <a:r>
              <a:rPr sz="1000" spc="-5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+mn-lt"/>
                <a:cs typeface="RooneySans-Light"/>
              </a:rPr>
              <a:t>chance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to</a:t>
            </a:r>
            <a:r>
              <a:rPr sz="1000" spc="-25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talk</a:t>
            </a:r>
            <a:r>
              <a:rPr sz="1000" spc="-15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with</a:t>
            </a:r>
            <a:r>
              <a:rPr sz="1000" spc="-10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others</a:t>
            </a:r>
            <a:r>
              <a:rPr sz="1000" spc="-5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over</a:t>
            </a:r>
            <a:r>
              <a:rPr sz="1000" spc="-10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lang="en-GB" sz="1000" spc="-10" dirty="0">
                <a:solidFill>
                  <a:srgbClr val="FFFFFF"/>
                </a:solidFill>
                <a:latin typeface="+mn-lt"/>
                <a:cs typeface="RooneySans-Light"/>
              </a:rPr>
              <a:t>coffee,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tea</a:t>
            </a:r>
            <a:r>
              <a:rPr sz="1000" spc="-15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and</a:t>
            </a:r>
            <a:r>
              <a:rPr sz="1000" spc="-10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lang="en-GB" sz="1000">
                <a:solidFill>
                  <a:srgbClr val="FFFFFF"/>
                </a:solidFill>
                <a:latin typeface="+mn-lt"/>
                <a:cs typeface="RooneySans-Light"/>
              </a:rPr>
              <a:t>food</a:t>
            </a:r>
            <a:r>
              <a:rPr sz="1000">
                <a:solidFill>
                  <a:srgbClr val="FFFFFF"/>
                </a:solidFill>
                <a:latin typeface="+mn-lt"/>
                <a:cs typeface="RooneySans-Light"/>
              </a:rPr>
              <a:t>.</a:t>
            </a:r>
            <a:r>
              <a:rPr sz="1000" spc="-15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Free</a:t>
            </a:r>
            <a:r>
              <a:rPr sz="1000" spc="-10" dirty="0">
                <a:solidFill>
                  <a:srgbClr val="FFFFFF"/>
                </a:solidFill>
                <a:latin typeface="+mn-lt"/>
                <a:cs typeface="RooneySans-Light"/>
              </a:rPr>
              <a:t> </a:t>
            </a:r>
            <a:r>
              <a:rPr sz="1000" dirty="0">
                <a:solidFill>
                  <a:srgbClr val="FFFFFF"/>
                </a:solidFill>
                <a:latin typeface="+mn-lt"/>
                <a:cs typeface="RooneySans-Light"/>
              </a:rPr>
              <a:t>crèche</a:t>
            </a:r>
            <a:r>
              <a:rPr sz="1000" spc="-10" dirty="0">
                <a:solidFill>
                  <a:srgbClr val="FFFFFF"/>
                </a:solidFill>
                <a:latin typeface="+mn-lt"/>
                <a:cs typeface="RooneySans-Light"/>
              </a:rPr>
              <a:t> available.</a:t>
            </a:r>
            <a:endParaRPr sz="1000" dirty="0">
              <a:latin typeface="+mn-lt"/>
              <a:cs typeface="RooneySans-Light"/>
            </a:endParaRPr>
          </a:p>
          <a:p>
            <a:pPr marL="1034415">
              <a:lnSpc>
                <a:spcPts val="1080"/>
              </a:lnSpc>
            </a:pPr>
            <a:r>
              <a:rPr sz="1000" b="1" dirty="0">
                <a:solidFill>
                  <a:srgbClr val="FFFFFF"/>
                </a:solidFill>
                <a:latin typeface="+mn-lt"/>
                <a:cs typeface="RooneySans-Medium"/>
              </a:rPr>
              <a:t>Do</a:t>
            </a:r>
            <a:r>
              <a:rPr sz="1000" b="1" spc="-15" dirty="0">
                <a:solidFill>
                  <a:srgbClr val="FFFFFF"/>
                </a:solidFill>
                <a:latin typeface="+mn-lt"/>
                <a:cs typeface="RooneySans-Medium"/>
              </a:rPr>
              <a:t> </a:t>
            </a:r>
            <a:r>
              <a:rPr sz="1000" b="1" dirty="0">
                <a:solidFill>
                  <a:srgbClr val="FFFFFF"/>
                </a:solidFill>
                <a:latin typeface="+mn-lt"/>
                <a:cs typeface="RooneySans-Medium"/>
              </a:rPr>
              <a:t>join</a:t>
            </a:r>
            <a:r>
              <a:rPr sz="1000" b="1" spc="-15" dirty="0">
                <a:solidFill>
                  <a:srgbClr val="FFFFFF"/>
                </a:solidFill>
                <a:latin typeface="+mn-lt"/>
                <a:cs typeface="RooneySans-Medium"/>
              </a:rPr>
              <a:t> </a:t>
            </a:r>
            <a:r>
              <a:rPr sz="1000" b="1" spc="-25" dirty="0">
                <a:solidFill>
                  <a:srgbClr val="FFFFFF"/>
                </a:solidFill>
                <a:latin typeface="+mn-lt"/>
                <a:cs typeface="RooneySans-Medium"/>
              </a:rPr>
              <a:t>us!</a:t>
            </a:r>
            <a:endParaRPr sz="1000" b="1" dirty="0">
              <a:latin typeface="+mn-lt"/>
              <a:cs typeface="RooneySans-Medium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750" dirty="0">
              <a:latin typeface="+mn-lt"/>
              <a:cs typeface="RooneySans-Medium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04923"/>
                </a:solidFill>
                <a:latin typeface="+mn-lt"/>
                <a:cs typeface="RooneySans-Heavy"/>
              </a:rPr>
              <a:t>Parents get together</a:t>
            </a:r>
            <a:endParaRPr sz="1200" b="1" dirty="0">
              <a:latin typeface="+mn-lt"/>
              <a:cs typeface="RooneySans-Heavy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900" dirty="0">
                <a:solidFill>
                  <a:srgbClr val="F04923"/>
                </a:solidFill>
                <a:latin typeface="+mn-lt"/>
                <a:cs typeface="RooneySans-Medium"/>
              </a:rPr>
              <a:t>At:</a:t>
            </a:r>
            <a:endParaRPr sz="900" dirty="0">
              <a:latin typeface="+mn-lt"/>
              <a:cs typeface="RooneySans-Medium"/>
            </a:endParaRPr>
          </a:p>
          <a:p>
            <a:pPr marL="12700" marR="4437380">
              <a:lnSpc>
                <a:spcPct val="219499"/>
              </a:lnSpc>
            </a:pPr>
            <a:r>
              <a:rPr sz="900" dirty="0">
                <a:solidFill>
                  <a:srgbClr val="F04923"/>
                </a:solidFill>
                <a:latin typeface="+mn-lt"/>
                <a:cs typeface="RooneySans-Medium"/>
              </a:rPr>
              <a:t>On: Time: Contact:</a:t>
            </a:r>
            <a:endParaRPr sz="900" dirty="0">
              <a:latin typeface="+mn-lt"/>
              <a:cs typeface="RooneySans-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A617C14208F3428505BEFE097071F9" ma:contentTypeVersion="16" ma:contentTypeDescription="Create a new document." ma:contentTypeScope="" ma:versionID="a29bfb001a50f11ac1cb73925c8fb442">
  <xsd:schema xmlns:xsd="http://www.w3.org/2001/XMLSchema" xmlns:xs="http://www.w3.org/2001/XMLSchema" xmlns:p="http://schemas.microsoft.com/office/2006/metadata/properties" xmlns:ns2="73992347-ee3d-40df-a135-35e706674949" xmlns:ns3="2685df60-856e-421e-9688-e69a87de6be3" targetNamespace="http://schemas.microsoft.com/office/2006/metadata/properties" ma:root="true" ma:fieldsID="39879d37244747f9b1a2c3076a3dc9d2" ns2:_="" ns3:_="">
    <xsd:import namespace="73992347-ee3d-40df-a135-35e706674949"/>
    <xsd:import namespace="2685df60-856e-421e-9688-e69a87de6b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92347-ee3d-40df-a135-35e7066749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3554304-275c-4d85-964b-9d78083e84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85df60-856e-421e-9688-e69a87de6be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bea766d-718c-4ab4-8945-b4dd8212618e}" ma:internalName="TaxCatchAll" ma:showField="CatchAllData" ma:web="2685df60-856e-421e-9688-e69a87de6b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992347-ee3d-40df-a135-35e706674949">
      <Terms xmlns="http://schemas.microsoft.com/office/infopath/2007/PartnerControls"/>
    </lcf76f155ced4ddcb4097134ff3c332f>
    <TaxCatchAll xmlns="2685df60-856e-421e-9688-e69a87de6be3" xsi:nil="true"/>
  </documentManagement>
</p:properties>
</file>

<file path=customXml/itemProps1.xml><?xml version="1.0" encoding="utf-8"?>
<ds:datastoreItem xmlns:ds="http://schemas.openxmlformats.org/officeDocument/2006/customXml" ds:itemID="{185406E0-B191-4C6B-8ACF-E7AEED8309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42CDDB-9043-4C7B-8724-00E422B0D2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992347-ee3d-40df-a135-35e706674949"/>
    <ds:schemaRef ds:uri="2685df60-856e-421e-9688-e69a87de6b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52EF36-B5C6-4693-8C5E-31C6673C7939}">
  <ds:schemaRefs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  <ds:schemaRef ds:uri="2685df60-856e-421e-9688-e69a87de6be3"/>
    <ds:schemaRef ds:uri="http://purl.org/dc/terms/"/>
    <ds:schemaRef ds:uri="http://schemas.microsoft.com/office/2006/documentManagement/types"/>
    <ds:schemaRef ds:uri="http://schemas.microsoft.com/office/2006/metadata/properties"/>
    <ds:schemaRef ds:uri="73992347-ee3d-40df-a135-35e706674949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168</Words>
  <Application>Microsoft Macintosh PowerPoint</Application>
  <PresentationFormat>Custom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RooneySans-Light</vt:lpstr>
      <vt:lpstr>Office Theme</vt:lpstr>
      <vt:lpstr>You are invited to</vt:lpstr>
      <vt:lpstr>You are invited 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A6 KM Invite flyer</dc:title>
  <cp:lastModifiedBy>Katie Akhurst</cp:lastModifiedBy>
  <cp:revision>1</cp:revision>
  <dcterms:created xsi:type="dcterms:W3CDTF">2022-08-24T13:00:49Z</dcterms:created>
  <dcterms:modified xsi:type="dcterms:W3CDTF">2023-02-13T12:26:08Z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2022-01-11T00:00:00Z</vt:filetime>
  </property>
  <property fmtid="{D5CDD505-2E9C-101B-9397-08002B2CF9AE}" pid="3" name="Creator">
    <vt:lpwstr>Adobe Illustrator 26.0 (Macintosh)</vt:lpwstr>
  </property>
  <property fmtid="{D5CDD505-2E9C-101B-9397-08002B2CF9AE}" pid="4" name="LastSaved">
    <vt:filetime>2022-08-24T00:00:00Z</vt:filetime>
  </property>
  <property fmtid="{D5CDD505-2E9C-101B-9397-08002B2CF9AE}" pid="5" name="ContentTypeId">
    <vt:lpwstr>0x01010047A617C14208F3428505BEFE097071F9</vt:lpwstr>
  </property>
  <property fmtid="{D5CDD505-2E9C-101B-9397-08002B2CF9AE}" pid="6" name="MediaServiceImageTags">
    <vt:lpwstr/>
  </property>
</Properties>
</file>