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15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Corry" userId="ce1319d6-6f37-44a4-9956-4de9eeb92510" providerId="ADAL" clId="{537AB85C-D8D9-4137-AC66-2F9E6C227B6E}"/>
    <pc:docChg chg="modSld">
      <pc:chgData name="Matt Corry" userId="ce1319d6-6f37-44a4-9956-4de9eeb92510" providerId="ADAL" clId="{537AB85C-D8D9-4137-AC66-2F9E6C227B6E}" dt="2022-12-19T17:09:41.217" v="4" actId="6549"/>
      <pc:docMkLst>
        <pc:docMk/>
      </pc:docMkLst>
      <pc:sldChg chg="modSp mod">
        <pc:chgData name="Matt Corry" userId="ce1319d6-6f37-44a4-9956-4de9eeb92510" providerId="ADAL" clId="{537AB85C-D8D9-4137-AC66-2F9E6C227B6E}" dt="2022-12-19T17:09:41.217" v="4" actId="6549"/>
        <pc:sldMkLst>
          <pc:docMk/>
          <pc:sldMk cId="4059046310" sldId="256"/>
        </pc:sldMkLst>
        <pc:spChg chg="mod">
          <ac:chgData name="Matt Corry" userId="ce1319d6-6f37-44a4-9956-4de9eeb92510" providerId="ADAL" clId="{537AB85C-D8D9-4137-AC66-2F9E6C227B6E}" dt="2022-12-19T17:09:41.217" v="4" actId="6549"/>
          <ac:spMkLst>
            <pc:docMk/>
            <pc:sldMk cId="4059046310" sldId="256"/>
            <ac:spMk id="9" creationId="{0B307051-C037-F14A-88A3-1B4751F155B4}"/>
          </ac:spMkLst>
        </pc:spChg>
        <pc:spChg chg="mod">
          <ac:chgData name="Matt Corry" userId="ce1319d6-6f37-44a4-9956-4de9eeb92510" providerId="ADAL" clId="{537AB85C-D8D9-4137-AC66-2F9E6C227B6E}" dt="2022-12-19T17:09:34.948" v="1" actId="6549"/>
          <ac:spMkLst>
            <pc:docMk/>
            <pc:sldMk cId="4059046310" sldId="256"/>
            <ac:spMk id="26" creationId="{F1B1A784-05FA-7846-A844-B6989AC02749}"/>
          </ac:spMkLst>
        </pc:spChg>
        <pc:spChg chg="mod">
          <ac:chgData name="Matt Corry" userId="ce1319d6-6f37-44a4-9956-4de9eeb92510" providerId="ADAL" clId="{537AB85C-D8D9-4137-AC66-2F9E6C227B6E}" dt="2022-12-19T17:09:39.295" v="3" actId="6549"/>
          <ac:spMkLst>
            <pc:docMk/>
            <pc:sldMk cId="4059046310" sldId="256"/>
            <ac:spMk id="33" creationId="{EA4072E3-76EA-AB4C-8B8E-9860307507CF}"/>
          </ac:spMkLst>
        </pc:spChg>
        <pc:spChg chg="mod">
          <ac:chgData name="Matt Corry" userId="ce1319d6-6f37-44a4-9956-4de9eeb92510" providerId="ADAL" clId="{537AB85C-D8D9-4137-AC66-2F9E6C227B6E}" dt="2022-12-19T17:09:37.216" v="2" actId="6549"/>
          <ac:spMkLst>
            <pc:docMk/>
            <pc:sldMk cId="4059046310" sldId="256"/>
            <ac:spMk id="40" creationId="{3FC63CB2-5109-E845-90BC-0BF12117E1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3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4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0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2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7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4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4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5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3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5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5465-33E6-F840-B283-1467ECDFC644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6A21-0767-ED43-A820-9E3BA9AE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0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F40F62-EBC2-5944-AAE5-DFB0FDA7EDAC}"/>
              </a:ext>
            </a:extLst>
          </p:cNvPr>
          <p:cNvSpPr txBox="1"/>
          <p:nvPr/>
        </p:nvSpPr>
        <p:spPr>
          <a:xfrm>
            <a:off x="163882" y="2727422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Email: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6B5056-C7A4-FC45-A3AD-3E8676FA008D}"/>
              </a:ext>
            </a:extLst>
          </p:cNvPr>
          <p:cNvSpPr txBox="1"/>
          <p:nvPr/>
        </p:nvSpPr>
        <p:spPr>
          <a:xfrm>
            <a:off x="163882" y="2032874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Name:</a:t>
            </a:r>
          </a:p>
        </p:txBody>
      </p:sp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F28F12AE-F412-DB46-BD12-537BD6CC3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82796"/>
            <a:ext cx="1651000" cy="173815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67242F-CB8E-0148-AF80-3676FB74C429}"/>
              </a:ext>
            </a:extLst>
          </p:cNvPr>
          <p:cNvSpPr txBox="1"/>
          <p:nvPr/>
        </p:nvSpPr>
        <p:spPr>
          <a:xfrm>
            <a:off x="163882" y="2374416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Phone: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307051-C037-F14A-88A3-1B4751F155B4}"/>
              </a:ext>
            </a:extLst>
          </p:cNvPr>
          <p:cNvSpPr txBox="1"/>
          <p:nvPr/>
        </p:nvSpPr>
        <p:spPr>
          <a:xfrm>
            <a:off x="1346200" y="156177"/>
            <a:ext cx="337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68DA2"/>
                </a:solidFill>
              </a:rPr>
              <a:t>Building a future where every child in need is raised in a strong family. Learn more about our effective community-based parenting programme.</a:t>
            </a:r>
          </a:p>
          <a:p>
            <a:endParaRPr lang="en-GB" sz="1100" dirty="0"/>
          </a:p>
          <a:p>
            <a:r>
              <a:rPr lang="en-GB" sz="1100">
                <a:solidFill>
                  <a:srgbClr val="468DA2"/>
                </a:solidFill>
              </a:rPr>
              <a:t>kidsmatter</a:t>
            </a:r>
            <a:r>
              <a:rPr lang="en-GB" sz="1100" dirty="0">
                <a:solidFill>
                  <a:srgbClr val="468DA2"/>
                </a:solidFill>
              </a:rPr>
              <a:t>.org.uk</a:t>
            </a:r>
          </a:p>
          <a:p>
            <a:endParaRPr lang="en-GB" sz="1100" dirty="0"/>
          </a:p>
          <a:p>
            <a:r>
              <a:rPr lang="en-GB" sz="1100" dirty="0">
                <a:solidFill>
                  <a:srgbClr val="468DA2"/>
                </a:solidFill>
              </a:rPr>
              <a:t>In partnership with </a:t>
            </a:r>
            <a:endParaRPr lang="en-US" sz="1100" dirty="0">
              <a:solidFill>
                <a:srgbClr val="468DA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A214B1-EFE2-7B46-B01D-E94EBD0C8C4B}"/>
              </a:ext>
            </a:extLst>
          </p:cNvPr>
          <p:cNvSpPr/>
          <p:nvPr/>
        </p:nvSpPr>
        <p:spPr>
          <a:xfrm>
            <a:off x="3670300" y="1113795"/>
            <a:ext cx="1054100" cy="1049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87117A-901C-F74C-AC69-625A2BDC5031}"/>
              </a:ext>
            </a:extLst>
          </p:cNvPr>
          <p:cNvSpPr txBox="1"/>
          <p:nvPr/>
        </p:nvSpPr>
        <p:spPr>
          <a:xfrm>
            <a:off x="5116882" y="2727915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Email: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71E25D-144F-EB49-A5B8-3E0CE1065029}"/>
              </a:ext>
            </a:extLst>
          </p:cNvPr>
          <p:cNvSpPr txBox="1"/>
          <p:nvPr/>
        </p:nvSpPr>
        <p:spPr>
          <a:xfrm>
            <a:off x="5116882" y="2033367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Name:</a:t>
            </a: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22A2765A-08A5-CE4A-8524-AA0322EDA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83289"/>
            <a:ext cx="1651000" cy="173815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5B734B1-EA48-5C48-8B67-19378EAA3E87}"/>
              </a:ext>
            </a:extLst>
          </p:cNvPr>
          <p:cNvSpPr txBox="1"/>
          <p:nvPr/>
        </p:nvSpPr>
        <p:spPr>
          <a:xfrm>
            <a:off x="5116882" y="2374909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Phone: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B1A784-05FA-7846-A844-B6989AC02749}"/>
              </a:ext>
            </a:extLst>
          </p:cNvPr>
          <p:cNvSpPr txBox="1"/>
          <p:nvPr/>
        </p:nvSpPr>
        <p:spPr>
          <a:xfrm>
            <a:off x="6299200" y="156670"/>
            <a:ext cx="337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68DA2"/>
                </a:solidFill>
              </a:rPr>
              <a:t>Building a future where every child in need is raised in a strong family. Learn more about our effective community-based parenting programme.</a:t>
            </a:r>
          </a:p>
          <a:p>
            <a:endParaRPr lang="en-GB" sz="1100" dirty="0"/>
          </a:p>
          <a:p>
            <a:r>
              <a:rPr lang="en-GB" sz="1100" dirty="0">
                <a:solidFill>
                  <a:srgbClr val="468DA2"/>
                </a:solidFill>
              </a:rPr>
              <a:t>kidsmatter.org.uk</a:t>
            </a:r>
          </a:p>
          <a:p>
            <a:endParaRPr lang="en-GB" sz="1100" dirty="0"/>
          </a:p>
          <a:p>
            <a:r>
              <a:rPr lang="en-GB" sz="1100" dirty="0">
                <a:solidFill>
                  <a:srgbClr val="468DA2"/>
                </a:solidFill>
              </a:rPr>
              <a:t>In partnership with </a:t>
            </a:r>
            <a:endParaRPr lang="en-US" sz="1100" dirty="0">
              <a:solidFill>
                <a:srgbClr val="468DA2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99E863D-EE40-004F-B02D-74B6050E1102}"/>
              </a:ext>
            </a:extLst>
          </p:cNvPr>
          <p:cNvSpPr/>
          <p:nvPr/>
        </p:nvSpPr>
        <p:spPr>
          <a:xfrm>
            <a:off x="8623300" y="1114288"/>
            <a:ext cx="1054100" cy="1049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6B298A-C7BA-4A4B-856C-286E268EF85A}"/>
              </a:ext>
            </a:extLst>
          </p:cNvPr>
          <p:cNvSpPr txBox="1"/>
          <p:nvPr/>
        </p:nvSpPr>
        <p:spPr>
          <a:xfrm>
            <a:off x="163882" y="6155930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Email: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02B7CE-3759-DF46-B30B-A29DD3B4BB65}"/>
              </a:ext>
            </a:extLst>
          </p:cNvPr>
          <p:cNvSpPr txBox="1"/>
          <p:nvPr/>
        </p:nvSpPr>
        <p:spPr>
          <a:xfrm>
            <a:off x="163882" y="5461382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Name:</a:t>
            </a:r>
          </a:p>
        </p:txBody>
      </p:sp>
      <p:pic>
        <p:nvPicPr>
          <p:cNvPr id="31" name="Picture 30" descr="Logo, company name&#10;&#10;Description automatically generated">
            <a:extLst>
              <a:ext uri="{FF2B5EF4-FFF2-40B4-BE49-F238E27FC236}">
                <a16:creationId xmlns:a16="http://schemas.microsoft.com/office/drawing/2014/main" id="{2315AF91-E01A-FB4E-80A3-FB7D49E46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3511304"/>
            <a:ext cx="1651000" cy="1738158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40E2299-EDF5-8D4B-9ECE-C9AD72F1DF2F}"/>
              </a:ext>
            </a:extLst>
          </p:cNvPr>
          <p:cNvSpPr txBox="1"/>
          <p:nvPr/>
        </p:nvSpPr>
        <p:spPr>
          <a:xfrm>
            <a:off x="163882" y="5802924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Phone: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4072E3-76EA-AB4C-8B8E-9860307507CF}"/>
              </a:ext>
            </a:extLst>
          </p:cNvPr>
          <p:cNvSpPr txBox="1"/>
          <p:nvPr/>
        </p:nvSpPr>
        <p:spPr>
          <a:xfrm>
            <a:off x="1346200" y="3584685"/>
            <a:ext cx="337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68DA2"/>
                </a:solidFill>
              </a:rPr>
              <a:t>Building a future where every child in need is raised in a strong family. Learn more about our effective community-based parenting programme.</a:t>
            </a:r>
          </a:p>
          <a:p>
            <a:endParaRPr lang="en-GB" sz="1100" dirty="0"/>
          </a:p>
          <a:p>
            <a:r>
              <a:rPr lang="en-GB" sz="1100" dirty="0">
                <a:solidFill>
                  <a:srgbClr val="468DA2"/>
                </a:solidFill>
              </a:rPr>
              <a:t>kidsmatter.org.uk</a:t>
            </a:r>
          </a:p>
          <a:p>
            <a:endParaRPr lang="en-GB" sz="1100" dirty="0"/>
          </a:p>
          <a:p>
            <a:r>
              <a:rPr lang="en-GB" sz="1100" dirty="0">
                <a:solidFill>
                  <a:srgbClr val="468DA2"/>
                </a:solidFill>
              </a:rPr>
              <a:t>In partnership with </a:t>
            </a:r>
            <a:endParaRPr lang="en-US" sz="1100" dirty="0">
              <a:solidFill>
                <a:srgbClr val="468DA2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65D4EB6-5262-C148-B22D-8AD04EFBE6FB}"/>
              </a:ext>
            </a:extLst>
          </p:cNvPr>
          <p:cNvSpPr/>
          <p:nvPr/>
        </p:nvSpPr>
        <p:spPr>
          <a:xfrm>
            <a:off x="3670300" y="4542303"/>
            <a:ext cx="1054100" cy="1049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6B0CAFA-DAED-384B-8ED5-1704B8E27071}"/>
              </a:ext>
            </a:extLst>
          </p:cNvPr>
          <p:cNvSpPr txBox="1"/>
          <p:nvPr/>
        </p:nvSpPr>
        <p:spPr>
          <a:xfrm>
            <a:off x="5116882" y="6156422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Email: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2D345CE-935D-A945-ABC7-980689198BD3}"/>
              </a:ext>
            </a:extLst>
          </p:cNvPr>
          <p:cNvSpPr txBox="1"/>
          <p:nvPr/>
        </p:nvSpPr>
        <p:spPr>
          <a:xfrm>
            <a:off x="5116882" y="5461874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Name:</a:t>
            </a:r>
          </a:p>
        </p:txBody>
      </p:sp>
      <p:pic>
        <p:nvPicPr>
          <p:cNvPr id="38" name="Picture 37" descr="Logo, company name&#10;&#10;Description automatically generated">
            <a:extLst>
              <a:ext uri="{FF2B5EF4-FFF2-40B4-BE49-F238E27FC236}">
                <a16:creationId xmlns:a16="http://schemas.microsoft.com/office/drawing/2014/main" id="{02A7A347-EC14-754F-B1F4-6A54EDC1F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511796"/>
            <a:ext cx="1651000" cy="173815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7BD79A3F-587F-7D41-923E-5420B45B4836}"/>
              </a:ext>
            </a:extLst>
          </p:cNvPr>
          <p:cNvSpPr txBox="1"/>
          <p:nvPr/>
        </p:nvSpPr>
        <p:spPr>
          <a:xfrm>
            <a:off x="5116882" y="5803416"/>
            <a:ext cx="2567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468DA2"/>
                </a:solidFill>
              </a:rPr>
              <a:t>Phone: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FC63CB2-5109-E845-90BC-0BF12117E113}"/>
              </a:ext>
            </a:extLst>
          </p:cNvPr>
          <p:cNvSpPr txBox="1"/>
          <p:nvPr/>
        </p:nvSpPr>
        <p:spPr>
          <a:xfrm>
            <a:off x="6299200" y="3585177"/>
            <a:ext cx="337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68DA2"/>
                </a:solidFill>
              </a:rPr>
              <a:t>Building a future where every child in need is raised in a strong family. Learn more about our effective community-based parenting programme.</a:t>
            </a:r>
          </a:p>
          <a:p>
            <a:endParaRPr lang="en-GB" sz="1100" dirty="0"/>
          </a:p>
          <a:p>
            <a:r>
              <a:rPr lang="en-GB" sz="1100" dirty="0">
                <a:solidFill>
                  <a:srgbClr val="468DA2"/>
                </a:solidFill>
              </a:rPr>
              <a:t>kidsmatter.org.uk</a:t>
            </a:r>
          </a:p>
          <a:p>
            <a:endParaRPr lang="en-GB" sz="1100" dirty="0"/>
          </a:p>
          <a:p>
            <a:r>
              <a:rPr lang="en-GB" sz="1100" dirty="0">
                <a:solidFill>
                  <a:srgbClr val="468DA2"/>
                </a:solidFill>
              </a:rPr>
              <a:t>In partnership with </a:t>
            </a:r>
            <a:endParaRPr lang="en-US" sz="1100" dirty="0">
              <a:solidFill>
                <a:srgbClr val="468DA2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7376F99-E180-5546-A574-E33487285CE5}"/>
              </a:ext>
            </a:extLst>
          </p:cNvPr>
          <p:cNvSpPr/>
          <p:nvPr/>
        </p:nvSpPr>
        <p:spPr>
          <a:xfrm>
            <a:off x="8623300" y="4542795"/>
            <a:ext cx="1054100" cy="1049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059046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92347-ee3d-40df-a135-35e706674949">
      <Terms xmlns="http://schemas.microsoft.com/office/infopath/2007/PartnerControls"/>
    </lcf76f155ced4ddcb4097134ff3c332f>
    <TaxCatchAll xmlns="2685df60-856e-421e-9688-e69a87de6be3" xsi:nil="true"/>
    <SharedWithUsers xmlns="2685df60-856e-421e-9688-e69a87de6be3">
      <UserInfo>
        <DisplayName>Matt Corry</DisplayName>
        <AccountId>551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617C14208F3428505BEFE097071F9" ma:contentTypeVersion="16" ma:contentTypeDescription="Create a new document." ma:contentTypeScope="" ma:versionID="a29bfb001a50f11ac1cb73925c8fb442">
  <xsd:schema xmlns:xsd="http://www.w3.org/2001/XMLSchema" xmlns:xs="http://www.w3.org/2001/XMLSchema" xmlns:p="http://schemas.microsoft.com/office/2006/metadata/properties" xmlns:ns2="73992347-ee3d-40df-a135-35e706674949" xmlns:ns3="2685df60-856e-421e-9688-e69a87de6be3" targetNamespace="http://schemas.microsoft.com/office/2006/metadata/properties" ma:root="true" ma:fieldsID="39879d37244747f9b1a2c3076a3dc9d2" ns2:_="" ns3:_="">
    <xsd:import namespace="73992347-ee3d-40df-a135-35e706674949"/>
    <xsd:import namespace="2685df60-856e-421e-9688-e69a87de6b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2347-ee3d-40df-a135-35e7066749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554304-275c-4d85-964b-9d78083e84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5df60-856e-421e-9688-e69a87de6be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ea766d-718c-4ab4-8945-b4dd8212618e}" ma:internalName="TaxCatchAll" ma:showField="CatchAllData" ma:web="2685df60-856e-421e-9688-e69a87de6b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98092E-9321-466E-B657-7A167DEAC2CB}">
  <ds:schemaRefs>
    <ds:schemaRef ds:uri="http://schemas.microsoft.com/office/2006/metadata/properties"/>
    <ds:schemaRef ds:uri="http://schemas.microsoft.com/office/infopath/2007/PartnerControls"/>
    <ds:schemaRef ds:uri="73992347-ee3d-40df-a135-35e706674949"/>
    <ds:schemaRef ds:uri="2685df60-856e-421e-9688-e69a87de6be3"/>
  </ds:schemaRefs>
</ds:datastoreItem>
</file>

<file path=customXml/itemProps2.xml><?xml version="1.0" encoding="utf-8"?>
<ds:datastoreItem xmlns:ds="http://schemas.openxmlformats.org/officeDocument/2006/customXml" ds:itemID="{53F7F1D4-1206-47DD-8653-411D397B8D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92347-ee3d-40df-a135-35e706674949"/>
    <ds:schemaRef ds:uri="2685df60-856e-421e-9688-e69a87de6b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36ECB7-FA57-408E-98C0-9B617921EB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156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Akhurst</dc:creator>
  <cp:lastModifiedBy>Matt Corry</cp:lastModifiedBy>
  <cp:revision>2</cp:revision>
  <dcterms:created xsi:type="dcterms:W3CDTF">2021-06-24T14:11:21Z</dcterms:created>
  <dcterms:modified xsi:type="dcterms:W3CDTF">2022-12-19T17:09:43Z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0x01010047A617C14208F3428505BEFE097071F9</vt:lpwstr>
  </property>
</Properties>
</file>