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jpg" ContentType="image/jpeg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909300"/>
  <p:notesSz cx="7772400" cy="109093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33"/>
  </p:normalViewPr>
  <p:slideViewPr>
    <p:cSldViewPr>
      <p:cViewPr varScale="1">
        <p:scale>
          <a:sx n="65" d="100"/>
          <a:sy n="65" d="100"/>
        </p:scale>
        <p:origin x="3280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Akhurst" userId="85480c94-3e81-474e-9c42-10d3d83c733a" providerId="ADAL" clId="{B804BA82-5660-BF4C-86D4-4DDEA284C6C6}"/>
    <pc:docChg chg="custSel modSld">
      <pc:chgData name="Katie Akhurst" userId="85480c94-3e81-474e-9c42-10d3d83c733a" providerId="ADAL" clId="{B804BA82-5660-BF4C-86D4-4DDEA284C6C6}" dt="2022-08-24T13:06:39.868" v="15" actId="2711"/>
      <pc:docMkLst>
        <pc:docMk/>
      </pc:docMkLst>
      <pc:sldChg chg="addSp delSp modSp mod">
        <pc:chgData name="Katie Akhurst" userId="85480c94-3e81-474e-9c42-10d3d83c733a" providerId="ADAL" clId="{B804BA82-5660-BF4C-86D4-4DDEA284C6C6}" dt="2022-08-24T13:06:39.868" v="15" actId="2711"/>
        <pc:sldMkLst>
          <pc:docMk/>
          <pc:sldMk cId="0" sldId="256"/>
        </pc:sldMkLst>
        <pc:spChg chg="mod">
          <ac:chgData name="Katie Akhurst" userId="85480c94-3e81-474e-9c42-10d3d83c733a" providerId="ADAL" clId="{B804BA82-5660-BF4C-86D4-4DDEA284C6C6}" dt="2022-08-24T13:06:32.195" v="13" actId="113"/>
          <ac:spMkLst>
            <pc:docMk/>
            <pc:sldMk cId="0" sldId="256"/>
            <ac:spMk id="8" creationId="{00000000-0000-0000-0000-000000000000}"/>
          </ac:spMkLst>
        </pc:spChg>
        <pc:spChg chg="mod">
          <ac:chgData name="Katie Akhurst" userId="85480c94-3e81-474e-9c42-10d3d83c733a" providerId="ADAL" clId="{B804BA82-5660-BF4C-86D4-4DDEA284C6C6}" dt="2022-08-24T13:06:39.868" v="15" actId="2711"/>
          <ac:spMkLst>
            <pc:docMk/>
            <pc:sldMk cId="0" sldId="256"/>
            <ac:spMk id="9" creationId="{00000000-0000-0000-0000-000000000000}"/>
          </ac:spMkLst>
        </pc:spChg>
        <pc:grpChg chg="del">
          <ac:chgData name="Katie Akhurst" userId="85480c94-3e81-474e-9c42-10d3d83c733a" providerId="ADAL" clId="{B804BA82-5660-BF4C-86D4-4DDEA284C6C6}" dt="2022-08-24T13:06:04.359" v="0" actId="478"/>
          <ac:grpSpMkLst>
            <pc:docMk/>
            <pc:sldMk cId="0" sldId="256"/>
            <ac:grpSpMk id="3" creationId="{00000000-0000-0000-0000-000000000000}"/>
          </ac:grpSpMkLst>
        </pc:grpChg>
        <pc:picChg chg="add mod">
          <ac:chgData name="Katie Akhurst" userId="85480c94-3e81-474e-9c42-10d3d83c733a" providerId="ADAL" clId="{B804BA82-5660-BF4C-86D4-4DDEA284C6C6}" dt="2022-08-24T13:06:17.408" v="9" actId="1038"/>
          <ac:picMkLst>
            <pc:docMk/>
            <pc:sldMk cId="0" sldId="256"/>
            <ac:picMk id="12" creationId="{2B028341-BAC5-ED5A-4CC2-FD6C2BD43F95}"/>
          </ac:picMkLst>
        </pc:picChg>
      </pc:sldChg>
    </pc:docChg>
  </pc:docChgLst>
  <pc:docChgLst>
    <pc:chgData name="Katie Akhurst" userId="85480c94-3e81-474e-9c42-10d3d83c733a" providerId="ADAL" clId="{5C08C59F-0EE9-C944-801E-578B13760270}"/>
    <pc:docChg chg="modSld">
      <pc:chgData name="Katie Akhurst" userId="85480c94-3e81-474e-9c42-10d3d83c733a" providerId="ADAL" clId="{5C08C59F-0EE9-C944-801E-578B13760270}" dt="2023-02-06T12:47:32.453" v="1" actId="20577"/>
      <pc:docMkLst>
        <pc:docMk/>
      </pc:docMkLst>
      <pc:sldChg chg="modSp mod">
        <pc:chgData name="Katie Akhurst" userId="85480c94-3e81-474e-9c42-10d3d83c733a" providerId="ADAL" clId="{5C08C59F-0EE9-C944-801E-578B13760270}" dt="2023-02-06T12:47:32.453" v="1" actId="20577"/>
        <pc:sldMkLst>
          <pc:docMk/>
          <pc:sldMk cId="0" sldId="256"/>
        </pc:sldMkLst>
        <pc:spChg chg="mod">
          <ac:chgData name="Katie Akhurst" userId="85480c94-3e81-474e-9c42-10d3d83c733a" providerId="ADAL" clId="{5C08C59F-0EE9-C944-801E-578B13760270}" dt="2023-02-06T12:47:32.453" v="1" actId="20577"/>
          <ac:spMkLst>
            <pc:docMk/>
            <pc:sldMk cId="0" sldId="256"/>
            <ac:spMk id="8" creationId="{00000000-0000-0000-0000-000000000000}"/>
          </ac:spMkLst>
        </pc:spChg>
      </pc:sldChg>
    </pc:docChg>
  </pc:docChgLst>
  <pc:docChgLst>
    <pc:chgData name="Katie Akhurst" userId="85480c94-3e81-474e-9c42-10d3d83c733a" providerId="ADAL" clId="{7861118B-137A-264F-89E4-D32F7F997A9F}"/>
    <pc:docChg chg="modSld">
      <pc:chgData name="Katie Akhurst" userId="85480c94-3e81-474e-9c42-10d3d83c733a" providerId="ADAL" clId="{7861118B-137A-264F-89E4-D32F7F997A9F}" dt="2022-10-04T07:56:00.636" v="4" actId="255"/>
      <pc:docMkLst>
        <pc:docMk/>
      </pc:docMkLst>
      <pc:sldChg chg="modSp mod">
        <pc:chgData name="Katie Akhurst" userId="85480c94-3e81-474e-9c42-10d3d83c733a" providerId="ADAL" clId="{7861118B-137A-264F-89E4-D32F7F997A9F}" dt="2022-10-04T07:56:00.636" v="4" actId="255"/>
        <pc:sldMkLst>
          <pc:docMk/>
          <pc:sldMk cId="0" sldId="256"/>
        </pc:sldMkLst>
        <pc:spChg chg="mod">
          <ac:chgData name="Katie Akhurst" userId="85480c94-3e81-474e-9c42-10d3d83c733a" providerId="ADAL" clId="{7861118B-137A-264F-89E4-D32F7F997A9F}" dt="2022-10-04T07:56:00.636" v="4" actId="255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381883"/>
            <a:ext cx="6611937" cy="22909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6109208"/>
            <a:ext cx="5445125" cy="272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3F92AE"/>
                </a:solidFill>
                <a:latin typeface="RooneySans-Light"/>
                <a:cs typeface="RooneySa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3F92AE"/>
                </a:solidFill>
                <a:latin typeface="RooneySans-Light"/>
                <a:cs typeface="RooneySa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3F92AE"/>
                </a:solidFill>
                <a:latin typeface="RooneySans-Light"/>
                <a:cs typeface="RooneySa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171336"/>
            <a:ext cx="7776209" cy="1540510"/>
          </a:xfrm>
          <a:custGeom>
            <a:avLst/>
            <a:gdLst/>
            <a:ahLst/>
            <a:cxnLst/>
            <a:rect l="l" t="t" r="r" b="b"/>
            <a:pathLst>
              <a:path w="7776209" h="1540509">
                <a:moveTo>
                  <a:pt x="7776006" y="0"/>
                </a:moveTo>
                <a:lnTo>
                  <a:pt x="0" y="0"/>
                </a:lnTo>
                <a:lnTo>
                  <a:pt x="0" y="1540179"/>
                </a:lnTo>
                <a:lnTo>
                  <a:pt x="7776006" y="1540179"/>
                </a:lnTo>
                <a:lnTo>
                  <a:pt x="7776006" y="0"/>
                </a:lnTo>
                <a:close/>
              </a:path>
            </a:pathLst>
          </a:custGeom>
          <a:solidFill>
            <a:srgbClr val="3F92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711516"/>
            <a:ext cx="7776209" cy="3196590"/>
          </a:xfrm>
          <a:custGeom>
            <a:avLst/>
            <a:gdLst/>
            <a:ahLst/>
            <a:cxnLst/>
            <a:rect l="l" t="t" r="r" b="b"/>
            <a:pathLst>
              <a:path w="7776209" h="3196590">
                <a:moveTo>
                  <a:pt x="7776006" y="0"/>
                </a:moveTo>
                <a:lnTo>
                  <a:pt x="0" y="0"/>
                </a:lnTo>
                <a:lnTo>
                  <a:pt x="0" y="3196488"/>
                </a:lnTo>
                <a:lnTo>
                  <a:pt x="7776006" y="3196488"/>
                </a:lnTo>
                <a:lnTo>
                  <a:pt x="7776006" y="0"/>
                </a:lnTo>
                <a:close/>
              </a:path>
            </a:pathLst>
          </a:custGeom>
          <a:solidFill>
            <a:srgbClr val="F0492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895576"/>
            <a:ext cx="7775994" cy="427575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0"/>
            <a:ext cx="7776209" cy="1922780"/>
          </a:xfrm>
          <a:custGeom>
            <a:avLst/>
            <a:gdLst/>
            <a:ahLst/>
            <a:cxnLst/>
            <a:rect l="l" t="t" r="r" b="b"/>
            <a:pathLst>
              <a:path w="7776209" h="1922780">
                <a:moveTo>
                  <a:pt x="7776006" y="0"/>
                </a:moveTo>
                <a:lnTo>
                  <a:pt x="0" y="0"/>
                </a:lnTo>
                <a:lnTo>
                  <a:pt x="0" y="1922729"/>
                </a:lnTo>
                <a:lnTo>
                  <a:pt x="7776006" y="1922729"/>
                </a:lnTo>
                <a:lnTo>
                  <a:pt x="7776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2892" y="380748"/>
            <a:ext cx="7052965" cy="1306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3F92AE"/>
                </a:solidFill>
                <a:latin typeface="RooneySans-Light"/>
                <a:cs typeface="RooneySa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509139"/>
            <a:ext cx="7000875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892" y="380748"/>
            <a:ext cx="4110990" cy="131189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7625">
              <a:lnSpc>
                <a:spcPts val="3675"/>
              </a:lnSpc>
              <a:spcBef>
                <a:spcPts val="130"/>
              </a:spcBef>
            </a:pPr>
            <a:r>
              <a:rPr spc="-185" dirty="0">
                <a:latin typeface="+mj-lt"/>
              </a:rPr>
              <a:t>You</a:t>
            </a:r>
            <a:r>
              <a:rPr spc="-295" dirty="0">
                <a:latin typeface="+mj-lt"/>
              </a:rPr>
              <a:t> </a:t>
            </a:r>
            <a:r>
              <a:rPr spc="-125" dirty="0">
                <a:latin typeface="+mj-lt"/>
              </a:rPr>
              <a:t>are</a:t>
            </a:r>
            <a:r>
              <a:rPr spc="-285" dirty="0">
                <a:latin typeface="+mj-lt"/>
              </a:rPr>
              <a:t> </a:t>
            </a:r>
            <a:r>
              <a:rPr spc="-160" dirty="0">
                <a:latin typeface="+mj-lt"/>
              </a:rPr>
              <a:t>invited</a:t>
            </a:r>
            <a:r>
              <a:rPr spc="-285" dirty="0">
                <a:latin typeface="+mj-lt"/>
              </a:rPr>
              <a:t> </a:t>
            </a:r>
            <a:r>
              <a:rPr spc="-25" dirty="0">
                <a:latin typeface="+mj-lt"/>
              </a:rPr>
              <a:t>to</a:t>
            </a:r>
          </a:p>
          <a:p>
            <a:pPr marL="12700">
              <a:lnSpc>
                <a:spcPts val="6375"/>
              </a:lnSpc>
            </a:pPr>
            <a:r>
              <a:rPr sz="6000" b="1" spc="-215" dirty="0">
                <a:solidFill>
                  <a:srgbClr val="F04923"/>
                </a:solidFill>
                <a:latin typeface="+mn-lt"/>
                <a:cs typeface="RooneySans-Heavy"/>
              </a:rPr>
              <a:t>KIDS</a:t>
            </a:r>
            <a:r>
              <a:rPr sz="6000" b="1" spc="-515" dirty="0">
                <a:solidFill>
                  <a:srgbClr val="F04923"/>
                </a:solidFill>
                <a:latin typeface="+mn-lt"/>
                <a:cs typeface="RooneySans-Heavy"/>
              </a:rPr>
              <a:t> </a:t>
            </a:r>
            <a:r>
              <a:rPr sz="6000" b="1" spc="-285" dirty="0">
                <a:solidFill>
                  <a:srgbClr val="F04923"/>
                </a:solidFill>
                <a:latin typeface="+mn-lt"/>
                <a:cs typeface="RooneySans-Heavy"/>
              </a:rPr>
              <a:t>M</a:t>
            </a:r>
            <a:r>
              <a:rPr sz="6000" b="1" spc="-615" dirty="0">
                <a:solidFill>
                  <a:srgbClr val="F04923"/>
                </a:solidFill>
                <a:latin typeface="+mn-lt"/>
                <a:cs typeface="RooneySans-Heavy"/>
              </a:rPr>
              <a:t>A</a:t>
            </a:r>
            <a:r>
              <a:rPr sz="6000" b="1" spc="-229" dirty="0">
                <a:solidFill>
                  <a:srgbClr val="F04923"/>
                </a:solidFill>
                <a:latin typeface="+mn-lt"/>
                <a:cs typeface="RooneySans-Heavy"/>
              </a:rPr>
              <a:t>T</a:t>
            </a:r>
            <a:r>
              <a:rPr sz="6000" b="1" spc="-295" dirty="0">
                <a:solidFill>
                  <a:srgbClr val="F04923"/>
                </a:solidFill>
                <a:latin typeface="+mn-lt"/>
                <a:cs typeface="RooneySans-Heavy"/>
              </a:rPr>
              <a:t>TE</a:t>
            </a:r>
            <a:r>
              <a:rPr sz="6000" b="1" spc="-10" dirty="0">
                <a:solidFill>
                  <a:srgbClr val="F04923"/>
                </a:solidFill>
                <a:latin typeface="+mn-lt"/>
                <a:cs typeface="RooneySans-Heavy"/>
              </a:rPr>
              <a:t>R</a:t>
            </a:r>
            <a:endParaRPr sz="6000" b="1" dirty="0">
              <a:latin typeface="+mn-lt"/>
              <a:cs typeface="RooneySans-Heavy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3887" y="6344419"/>
            <a:ext cx="6809105" cy="366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" marR="5080" algn="ctr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FFFFFF"/>
                </a:solidFill>
                <a:latin typeface="+mn-lt"/>
                <a:cs typeface="RooneySans-Bold"/>
              </a:rPr>
              <a:t>Kids Matter is a free, friendly group for anyone with children aged </a:t>
            </a:r>
            <a:r>
              <a:rPr lang="en-GB" sz="2200" b="1">
                <a:solidFill>
                  <a:srgbClr val="FFFFFF"/>
                </a:solidFill>
                <a:latin typeface="+mn-lt"/>
                <a:cs typeface="RooneySans-Bold"/>
              </a:rPr>
              <a:t>1</a:t>
            </a:r>
            <a:r>
              <a:rPr sz="2200" b="1">
                <a:solidFill>
                  <a:srgbClr val="FFFFFF"/>
                </a:solidFill>
                <a:latin typeface="+mn-lt"/>
                <a:cs typeface="RooneySans-Bold"/>
              </a:rPr>
              <a:t>-10 </a:t>
            </a:r>
            <a:r>
              <a:rPr sz="2200" b="1" dirty="0">
                <a:solidFill>
                  <a:srgbClr val="FFFFFF"/>
                </a:solidFill>
                <a:latin typeface="+mn-lt"/>
                <a:cs typeface="RooneySans-Bold"/>
              </a:rPr>
              <a:t>years. We discuss how to build strong families and help our kids do their best in life.</a:t>
            </a:r>
            <a:endParaRPr sz="2200" b="1" dirty="0">
              <a:latin typeface="+mn-lt"/>
              <a:cs typeface="RooneySans-Bold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2700" dirty="0">
              <a:latin typeface="+mn-lt"/>
              <a:cs typeface="RooneySans-Bold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+mn-lt"/>
                <a:cs typeface="RooneySans-Bold"/>
              </a:rPr>
              <a:t>Parents get together</a:t>
            </a:r>
            <a:endParaRPr sz="2400" b="1" dirty="0">
              <a:latin typeface="+mn-lt"/>
              <a:cs typeface="RooneySans-Bold"/>
            </a:endParaRPr>
          </a:p>
          <a:p>
            <a:pPr marL="363855">
              <a:lnSpc>
                <a:spcPct val="100000"/>
              </a:lnSpc>
              <a:spcBef>
                <a:spcPts val="1400"/>
              </a:spcBef>
            </a:pPr>
            <a:r>
              <a:rPr sz="2400" dirty="0">
                <a:solidFill>
                  <a:srgbClr val="FFFFFF"/>
                </a:solidFill>
                <a:latin typeface="+mn-lt"/>
                <a:cs typeface="RooneySans-Medium"/>
              </a:rPr>
              <a:t>At:</a:t>
            </a:r>
            <a:endParaRPr sz="2400" dirty="0">
              <a:latin typeface="+mn-lt"/>
              <a:cs typeface="RooneySans-Medium"/>
            </a:endParaRPr>
          </a:p>
          <a:p>
            <a:pPr marL="363855" marR="5284470">
              <a:lnSpc>
                <a:spcPct val="109400"/>
              </a:lnSpc>
            </a:pPr>
            <a:r>
              <a:rPr sz="2400" dirty="0">
                <a:solidFill>
                  <a:srgbClr val="FFFFFF"/>
                </a:solidFill>
                <a:latin typeface="+mn-lt"/>
                <a:cs typeface="RooneySans-Medium"/>
              </a:rPr>
              <a:t>On: Time: Contact:</a:t>
            </a:r>
            <a:endParaRPr sz="2400" dirty="0">
              <a:latin typeface="+mn-lt"/>
              <a:cs typeface="RooneySans-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88046" y="10354277"/>
            <a:ext cx="36004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FFFFFF"/>
                </a:solidFill>
                <a:latin typeface="+mn-lt"/>
                <a:cs typeface="RooneySans-Light"/>
              </a:rPr>
              <a:t>REGISTERED</a:t>
            </a:r>
            <a:r>
              <a:rPr sz="1200" spc="-65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+mn-lt"/>
                <a:cs typeface="RooneySans-Light"/>
              </a:rPr>
              <a:t>CHARITY</a:t>
            </a:r>
            <a:r>
              <a:rPr sz="1200" spc="-40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200" dirty="0">
                <a:solidFill>
                  <a:srgbClr val="FFFFFF"/>
                </a:solidFill>
                <a:latin typeface="+mn-lt"/>
                <a:cs typeface="RooneySans-Light"/>
              </a:rPr>
              <a:t>IN</a:t>
            </a:r>
            <a:r>
              <a:rPr sz="1200" spc="-50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+mn-lt"/>
                <a:cs typeface="RooneySans-Light"/>
              </a:rPr>
              <a:t>ENGLAND</a:t>
            </a:r>
            <a:r>
              <a:rPr sz="1200" spc="-50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200" dirty="0">
                <a:solidFill>
                  <a:srgbClr val="FFFFFF"/>
                </a:solidFill>
                <a:latin typeface="+mn-lt"/>
                <a:cs typeface="RooneySans-Light"/>
              </a:rPr>
              <a:t>AND</a:t>
            </a:r>
            <a:r>
              <a:rPr sz="1200" spc="-45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+mn-lt"/>
                <a:cs typeface="RooneySans-Light"/>
              </a:rPr>
              <a:t>WALES</a:t>
            </a:r>
            <a:r>
              <a:rPr sz="1200" spc="-55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+mn-lt"/>
                <a:cs typeface="RooneySans-Light"/>
              </a:rPr>
              <a:t>1163617</a:t>
            </a:r>
            <a:endParaRPr sz="1200" dirty="0">
              <a:latin typeface="+mn-lt"/>
              <a:cs typeface="RooneySans-Ligh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05050" y="8491448"/>
            <a:ext cx="5087620" cy="1525905"/>
          </a:xfrm>
          <a:custGeom>
            <a:avLst/>
            <a:gdLst/>
            <a:ahLst/>
            <a:cxnLst/>
            <a:rect l="l" t="t" r="r" b="b"/>
            <a:pathLst>
              <a:path w="5087620" h="1525904">
                <a:moveTo>
                  <a:pt x="5067071" y="1063459"/>
                </a:moveTo>
                <a:lnTo>
                  <a:pt x="5064417" y="1044994"/>
                </a:lnTo>
                <a:lnTo>
                  <a:pt x="5056644" y="1016787"/>
                </a:lnTo>
                <a:lnTo>
                  <a:pt x="5053012" y="991133"/>
                </a:lnTo>
                <a:lnTo>
                  <a:pt x="5053177" y="961097"/>
                </a:lnTo>
                <a:lnTo>
                  <a:pt x="5054524" y="930579"/>
                </a:lnTo>
                <a:lnTo>
                  <a:pt x="5054473" y="903490"/>
                </a:lnTo>
                <a:lnTo>
                  <a:pt x="5052669" y="854252"/>
                </a:lnTo>
                <a:lnTo>
                  <a:pt x="5053825" y="821956"/>
                </a:lnTo>
                <a:lnTo>
                  <a:pt x="5055971" y="804265"/>
                </a:lnTo>
                <a:lnTo>
                  <a:pt x="5057127" y="798893"/>
                </a:lnTo>
                <a:lnTo>
                  <a:pt x="2239822" y="801484"/>
                </a:lnTo>
                <a:lnTo>
                  <a:pt x="787844" y="802347"/>
                </a:lnTo>
                <a:lnTo>
                  <a:pt x="239572" y="801484"/>
                </a:lnTo>
                <a:lnTo>
                  <a:pt x="133426" y="798893"/>
                </a:lnTo>
                <a:lnTo>
                  <a:pt x="94742" y="796950"/>
                </a:lnTo>
                <a:lnTo>
                  <a:pt x="60426" y="797166"/>
                </a:lnTo>
                <a:lnTo>
                  <a:pt x="35864" y="798245"/>
                </a:lnTo>
                <a:lnTo>
                  <a:pt x="26479" y="798893"/>
                </a:lnTo>
                <a:lnTo>
                  <a:pt x="36931" y="809853"/>
                </a:lnTo>
                <a:lnTo>
                  <a:pt x="40411" y="818337"/>
                </a:lnTo>
                <a:lnTo>
                  <a:pt x="36931" y="828649"/>
                </a:lnTo>
                <a:lnTo>
                  <a:pt x="26479" y="845134"/>
                </a:lnTo>
                <a:lnTo>
                  <a:pt x="18643" y="897356"/>
                </a:lnTo>
                <a:lnTo>
                  <a:pt x="19507" y="984961"/>
                </a:lnTo>
                <a:lnTo>
                  <a:pt x="23863" y="1067308"/>
                </a:lnTo>
                <a:lnTo>
                  <a:pt x="207479" y="1106004"/>
                </a:lnTo>
                <a:lnTo>
                  <a:pt x="312483" y="1106754"/>
                </a:lnTo>
                <a:lnTo>
                  <a:pt x="381685" y="1106004"/>
                </a:lnTo>
                <a:lnTo>
                  <a:pt x="469646" y="1103464"/>
                </a:lnTo>
                <a:lnTo>
                  <a:pt x="604774" y="1102398"/>
                </a:lnTo>
                <a:lnTo>
                  <a:pt x="1233830" y="1101382"/>
                </a:lnTo>
                <a:lnTo>
                  <a:pt x="1621878" y="1102220"/>
                </a:lnTo>
                <a:lnTo>
                  <a:pt x="1703031" y="1103007"/>
                </a:lnTo>
                <a:lnTo>
                  <a:pt x="2279650" y="1104201"/>
                </a:lnTo>
                <a:lnTo>
                  <a:pt x="3426777" y="1104341"/>
                </a:lnTo>
                <a:lnTo>
                  <a:pt x="5057127" y="1103782"/>
                </a:lnTo>
                <a:lnTo>
                  <a:pt x="5064620" y="1080338"/>
                </a:lnTo>
                <a:lnTo>
                  <a:pt x="5067071" y="1063459"/>
                </a:lnTo>
                <a:close/>
              </a:path>
              <a:path w="5087620" h="1525904">
                <a:moveTo>
                  <a:pt x="5078298" y="1492631"/>
                </a:moveTo>
                <a:lnTo>
                  <a:pt x="5077320" y="1473390"/>
                </a:lnTo>
                <a:lnTo>
                  <a:pt x="5075580" y="1448752"/>
                </a:lnTo>
                <a:lnTo>
                  <a:pt x="5074856" y="1409115"/>
                </a:lnTo>
                <a:lnTo>
                  <a:pt x="5076926" y="1344853"/>
                </a:lnTo>
                <a:lnTo>
                  <a:pt x="5075517" y="1315758"/>
                </a:lnTo>
                <a:lnTo>
                  <a:pt x="5071796" y="1282344"/>
                </a:lnTo>
                <a:lnTo>
                  <a:pt x="5070678" y="1244803"/>
                </a:lnTo>
                <a:lnTo>
                  <a:pt x="5077142" y="1203312"/>
                </a:lnTo>
                <a:lnTo>
                  <a:pt x="5078133" y="1193749"/>
                </a:lnTo>
                <a:lnTo>
                  <a:pt x="5074856" y="1186624"/>
                </a:lnTo>
                <a:lnTo>
                  <a:pt x="5066893" y="1181633"/>
                </a:lnTo>
                <a:lnTo>
                  <a:pt x="5053774" y="1178509"/>
                </a:lnTo>
                <a:lnTo>
                  <a:pt x="5035080" y="1176959"/>
                </a:lnTo>
                <a:lnTo>
                  <a:pt x="5010366" y="1176718"/>
                </a:lnTo>
                <a:lnTo>
                  <a:pt x="4979174" y="1177505"/>
                </a:lnTo>
                <a:lnTo>
                  <a:pt x="4842434" y="1183144"/>
                </a:lnTo>
                <a:lnTo>
                  <a:pt x="4780978" y="1185189"/>
                </a:lnTo>
                <a:lnTo>
                  <a:pt x="4710862" y="1186853"/>
                </a:lnTo>
                <a:lnTo>
                  <a:pt x="4631639" y="1187856"/>
                </a:lnTo>
                <a:lnTo>
                  <a:pt x="4542866" y="1187907"/>
                </a:lnTo>
                <a:lnTo>
                  <a:pt x="4444098" y="1186738"/>
                </a:lnTo>
                <a:lnTo>
                  <a:pt x="4334903" y="1184059"/>
                </a:lnTo>
                <a:lnTo>
                  <a:pt x="4110266" y="1178179"/>
                </a:lnTo>
                <a:lnTo>
                  <a:pt x="3787660" y="1171943"/>
                </a:lnTo>
                <a:lnTo>
                  <a:pt x="3362210" y="1166012"/>
                </a:lnTo>
                <a:lnTo>
                  <a:pt x="2903118" y="1161808"/>
                </a:lnTo>
                <a:lnTo>
                  <a:pt x="2495893" y="1159916"/>
                </a:lnTo>
                <a:lnTo>
                  <a:pt x="2157704" y="1159852"/>
                </a:lnTo>
                <a:lnTo>
                  <a:pt x="1892617" y="1161046"/>
                </a:lnTo>
                <a:lnTo>
                  <a:pt x="1696415" y="1162913"/>
                </a:lnTo>
                <a:lnTo>
                  <a:pt x="1518132" y="1165644"/>
                </a:lnTo>
                <a:lnTo>
                  <a:pt x="1448003" y="1166901"/>
                </a:lnTo>
                <a:lnTo>
                  <a:pt x="1372184" y="1167206"/>
                </a:lnTo>
                <a:lnTo>
                  <a:pt x="1162278" y="1166202"/>
                </a:lnTo>
                <a:lnTo>
                  <a:pt x="696290" y="1162900"/>
                </a:lnTo>
                <a:lnTo>
                  <a:pt x="495198" y="1162405"/>
                </a:lnTo>
                <a:lnTo>
                  <a:pt x="371259" y="1162812"/>
                </a:lnTo>
                <a:lnTo>
                  <a:pt x="313918" y="1163307"/>
                </a:lnTo>
                <a:lnTo>
                  <a:pt x="260362" y="1164018"/>
                </a:lnTo>
                <a:lnTo>
                  <a:pt x="211124" y="1164971"/>
                </a:lnTo>
                <a:lnTo>
                  <a:pt x="166738" y="1166190"/>
                </a:lnTo>
                <a:lnTo>
                  <a:pt x="127723" y="1167688"/>
                </a:lnTo>
                <a:lnTo>
                  <a:pt x="67945" y="1171638"/>
                </a:lnTo>
                <a:lnTo>
                  <a:pt x="28651" y="1238275"/>
                </a:lnTo>
                <a:lnTo>
                  <a:pt x="28168" y="1290281"/>
                </a:lnTo>
                <a:lnTo>
                  <a:pt x="31546" y="1356067"/>
                </a:lnTo>
                <a:lnTo>
                  <a:pt x="33616" y="1410525"/>
                </a:lnTo>
                <a:lnTo>
                  <a:pt x="31775" y="1451127"/>
                </a:lnTo>
                <a:lnTo>
                  <a:pt x="29667" y="1479905"/>
                </a:lnTo>
                <a:lnTo>
                  <a:pt x="30899" y="1498892"/>
                </a:lnTo>
                <a:lnTo>
                  <a:pt x="90893" y="1517421"/>
                </a:lnTo>
                <a:lnTo>
                  <a:pt x="561060" y="1521129"/>
                </a:lnTo>
                <a:lnTo>
                  <a:pt x="684860" y="1521561"/>
                </a:lnTo>
                <a:lnTo>
                  <a:pt x="810336" y="1521447"/>
                </a:lnTo>
                <a:lnTo>
                  <a:pt x="932497" y="1520609"/>
                </a:lnTo>
                <a:lnTo>
                  <a:pt x="990790" y="1519859"/>
                </a:lnTo>
                <a:lnTo>
                  <a:pt x="1046378" y="1518856"/>
                </a:lnTo>
                <a:lnTo>
                  <a:pt x="1247787" y="1513751"/>
                </a:lnTo>
                <a:lnTo>
                  <a:pt x="1459153" y="1509547"/>
                </a:lnTo>
                <a:lnTo>
                  <a:pt x="1740077" y="1505585"/>
                </a:lnTo>
                <a:lnTo>
                  <a:pt x="2035200" y="1502930"/>
                </a:lnTo>
                <a:lnTo>
                  <a:pt x="2463254" y="1501089"/>
                </a:lnTo>
                <a:lnTo>
                  <a:pt x="3020161" y="1501343"/>
                </a:lnTo>
                <a:lnTo>
                  <a:pt x="3894696" y="1506067"/>
                </a:lnTo>
                <a:lnTo>
                  <a:pt x="4954905" y="1516481"/>
                </a:lnTo>
                <a:lnTo>
                  <a:pt x="5003774" y="1520736"/>
                </a:lnTo>
                <a:lnTo>
                  <a:pt x="5042903" y="1525358"/>
                </a:lnTo>
                <a:lnTo>
                  <a:pt x="5068875" y="1519580"/>
                </a:lnTo>
                <a:lnTo>
                  <a:pt x="5078298" y="1492631"/>
                </a:lnTo>
                <a:close/>
              </a:path>
              <a:path w="5087620" h="1525904">
                <a:moveTo>
                  <a:pt x="5082857" y="621347"/>
                </a:moveTo>
                <a:lnTo>
                  <a:pt x="5081968" y="525881"/>
                </a:lnTo>
                <a:lnTo>
                  <a:pt x="5077587" y="436143"/>
                </a:lnTo>
                <a:lnTo>
                  <a:pt x="5074958" y="396392"/>
                </a:lnTo>
                <a:lnTo>
                  <a:pt x="4892713" y="393941"/>
                </a:lnTo>
                <a:lnTo>
                  <a:pt x="4786998" y="393128"/>
                </a:lnTo>
                <a:lnTo>
                  <a:pt x="4717339" y="393941"/>
                </a:lnTo>
                <a:lnTo>
                  <a:pt x="4628781" y="396735"/>
                </a:lnTo>
                <a:lnTo>
                  <a:pt x="4492714" y="397891"/>
                </a:lnTo>
                <a:lnTo>
                  <a:pt x="3927411" y="398995"/>
                </a:lnTo>
                <a:lnTo>
                  <a:pt x="3510191" y="398284"/>
                </a:lnTo>
                <a:lnTo>
                  <a:pt x="3406241" y="397535"/>
                </a:lnTo>
                <a:lnTo>
                  <a:pt x="3386899" y="397217"/>
                </a:lnTo>
                <a:lnTo>
                  <a:pt x="2806369" y="395922"/>
                </a:lnTo>
                <a:lnTo>
                  <a:pt x="1651419" y="395770"/>
                </a:lnTo>
                <a:lnTo>
                  <a:pt x="9931" y="396392"/>
                </a:lnTo>
                <a:lnTo>
                  <a:pt x="2438" y="421932"/>
                </a:lnTo>
                <a:lnTo>
                  <a:pt x="0" y="440334"/>
                </a:lnTo>
                <a:lnTo>
                  <a:pt x="2667" y="460451"/>
                </a:lnTo>
                <a:lnTo>
                  <a:pt x="10490" y="491185"/>
                </a:lnTo>
                <a:lnTo>
                  <a:pt x="14135" y="519137"/>
                </a:lnTo>
                <a:lnTo>
                  <a:pt x="13970" y="551865"/>
                </a:lnTo>
                <a:lnTo>
                  <a:pt x="12611" y="585127"/>
                </a:lnTo>
                <a:lnTo>
                  <a:pt x="12661" y="614654"/>
                </a:lnTo>
                <a:lnTo>
                  <a:pt x="14452" y="668299"/>
                </a:lnTo>
                <a:lnTo>
                  <a:pt x="13271" y="703503"/>
                </a:lnTo>
                <a:lnTo>
                  <a:pt x="11099" y="722769"/>
                </a:lnTo>
                <a:lnTo>
                  <a:pt x="9931" y="728637"/>
                </a:lnTo>
                <a:lnTo>
                  <a:pt x="2846451" y="725817"/>
                </a:lnTo>
                <a:lnTo>
                  <a:pt x="4308360" y="724877"/>
                </a:lnTo>
                <a:lnTo>
                  <a:pt x="4860391" y="725817"/>
                </a:lnTo>
                <a:lnTo>
                  <a:pt x="4967313" y="728637"/>
                </a:lnTo>
                <a:lnTo>
                  <a:pt x="5006213" y="730745"/>
                </a:lnTo>
                <a:lnTo>
                  <a:pt x="5040769" y="730516"/>
                </a:lnTo>
                <a:lnTo>
                  <a:pt x="5065496" y="729335"/>
                </a:lnTo>
                <a:lnTo>
                  <a:pt x="5074958" y="728637"/>
                </a:lnTo>
                <a:lnTo>
                  <a:pt x="5064430" y="716686"/>
                </a:lnTo>
                <a:lnTo>
                  <a:pt x="5060912" y="707453"/>
                </a:lnTo>
                <a:lnTo>
                  <a:pt x="5064430" y="696214"/>
                </a:lnTo>
                <a:lnTo>
                  <a:pt x="5074958" y="678268"/>
                </a:lnTo>
                <a:lnTo>
                  <a:pt x="5082857" y="621347"/>
                </a:lnTo>
                <a:close/>
              </a:path>
              <a:path w="5087620" h="1525904">
                <a:moveTo>
                  <a:pt x="5087429" y="290423"/>
                </a:moveTo>
                <a:lnTo>
                  <a:pt x="5084762" y="270306"/>
                </a:lnTo>
                <a:lnTo>
                  <a:pt x="5076939" y="239572"/>
                </a:lnTo>
                <a:lnTo>
                  <a:pt x="5073281" y="211620"/>
                </a:lnTo>
                <a:lnTo>
                  <a:pt x="5073447" y="178892"/>
                </a:lnTo>
                <a:lnTo>
                  <a:pt x="5074818" y="145630"/>
                </a:lnTo>
                <a:lnTo>
                  <a:pt x="5074767" y="116103"/>
                </a:lnTo>
                <a:lnTo>
                  <a:pt x="5072964" y="62458"/>
                </a:lnTo>
                <a:lnTo>
                  <a:pt x="5074158" y="27254"/>
                </a:lnTo>
                <a:lnTo>
                  <a:pt x="5076329" y="7988"/>
                </a:lnTo>
                <a:lnTo>
                  <a:pt x="5077498" y="2120"/>
                </a:lnTo>
                <a:lnTo>
                  <a:pt x="2240965" y="4940"/>
                </a:lnTo>
                <a:lnTo>
                  <a:pt x="779068" y="5880"/>
                </a:lnTo>
                <a:lnTo>
                  <a:pt x="227037" y="4940"/>
                </a:lnTo>
                <a:lnTo>
                  <a:pt x="120116" y="2120"/>
                </a:lnTo>
                <a:lnTo>
                  <a:pt x="81191" y="0"/>
                </a:lnTo>
                <a:lnTo>
                  <a:pt x="46647" y="241"/>
                </a:lnTo>
                <a:lnTo>
                  <a:pt x="21920" y="1422"/>
                </a:lnTo>
                <a:lnTo>
                  <a:pt x="12471" y="2120"/>
                </a:lnTo>
                <a:lnTo>
                  <a:pt x="22999" y="14071"/>
                </a:lnTo>
                <a:lnTo>
                  <a:pt x="26504" y="23304"/>
                </a:lnTo>
                <a:lnTo>
                  <a:pt x="22999" y="34531"/>
                </a:lnTo>
                <a:lnTo>
                  <a:pt x="12471" y="52489"/>
                </a:lnTo>
                <a:lnTo>
                  <a:pt x="4572" y="109423"/>
                </a:lnTo>
                <a:lnTo>
                  <a:pt x="5448" y="204876"/>
                </a:lnTo>
                <a:lnTo>
                  <a:pt x="9842" y="294614"/>
                </a:lnTo>
                <a:lnTo>
                  <a:pt x="12471" y="334365"/>
                </a:lnTo>
                <a:lnTo>
                  <a:pt x="194716" y="336804"/>
                </a:lnTo>
                <a:lnTo>
                  <a:pt x="300431" y="337629"/>
                </a:lnTo>
                <a:lnTo>
                  <a:pt x="370090" y="336804"/>
                </a:lnTo>
                <a:lnTo>
                  <a:pt x="458647" y="334022"/>
                </a:lnTo>
                <a:lnTo>
                  <a:pt x="594702" y="332867"/>
                </a:lnTo>
                <a:lnTo>
                  <a:pt x="1160018" y="331762"/>
                </a:lnTo>
                <a:lnTo>
                  <a:pt x="1577225" y="332473"/>
                </a:lnTo>
                <a:lnTo>
                  <a:pt x="1681175" y="333222"/>
                </a:lnTo>
                <a:lnTo>
                  <a:pt x="1700530" y="333540"/>
                </a:lnTo>
                <a:lnTo>
                  <a:pt x="2281047" y="334835"/>
                </a:lnTo>
                <a:lnTo>
                  <a:pt x="3436010" y="334987"/>
                </a:lnTo>
                <a:lnTo>
                  <a:pt x="5077498" y="334365"/>
                </a:lnTo>
                <a:lnTo>
                  <a:pt x="5084991" y="308813"/>
                </a:lnTo>
                <a:lnTo>
                  <a:pt x="5087429" y="2904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2B028341-BAC5-ED5A-4CC2-FD6C2BD43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249" y="191825"/>
            <a:ext cx="1420751" cy="14957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A617C14208F3428505BEFE097071F9" ma:contentTypeVersion="16" ma:contentTypeDescription="Create a new document." ma:contentTypeScope="" ma:versionID="a29bfb001a50f11ac1cb73925c8fb442">
  <xsd:schema xmlns:xsd="http://www.w3.org/2001/XMLSchema" xmlns:xs="http://www.w3.org/2001/XMLSchema" xmlns:p="http://schemas.microsoft.com/office/2006/metadata/properties" xmlns:ns2="73992347-ee3d-40df-a135-35e706674949" xmlns:ns3="2685df60-856e-421e-9688-e69a87de6be3" targetNamespace="http://schemas.microsoft.com/office/2006/metadata/properties" ma:root="true" ma:fieldsID="39879d37244747f9b1a2c3076a3dc9d2" ns2:_="" ns3:_="">
    <xsd:import namespace="73992347-ee3d-40df-a135-35e706674949"/>
    <xsd:import namespace="2685df60-856e-421e-9688-e69a87de6b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92347-ee3d-40df-a135-35e7066749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3554304-275c-4d85-964b-9d78083e84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85df60-856e-421e-9688-e69a87de6be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ea766d-718c-4ab4-8945-b4dd8212618e}" ma:internalName="TaxCatchAll" ma:showField="CatchAllData" ma:web="2685df60-856e-421e-9688-e69a87de6b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992347-ee3d-40df-a135-35e706674949">
      <Terms xmlns="http://schemas.microsoft.com/office/infopath/2007/PartnerControls"/>
    </lcf76f155ced4ddcb4097134ff3c332f>
    <TaxCatchAll xmlns="2685df60-856e-421e-9688-e69a87de6be3" xsi:nil="true"/>
  </documentManagement>
</p:properties>
</file>

<file path=customXml/itemProps1.xml><?xml version="1.0" encoding="utf-8"?>
<ds:datastoreItem xmlns:ds="http://schemas.openxmlformats.org/officeDocument/2006/customXml" ds:itemID="{BF899DAB-8C4B-4C94-9BF7-71AFE3E832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992347-ee3d-40df-a135-35e706674949"/>
    <ds:schemaRef ds:uri="2685df60-856e-421e-9688-e69a87de6b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9D5725-748B-427C-9E16-A70F35D9DB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93CA55-7EC0-4D31-A43A-E84744F2B224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2685df60-856e-421e-9688-e69a87de6be3"/>
    <ds:schemaRef ds:uri="73992347-ee3d-40df-a135-35e706674949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58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RooneySans-Light</vt:lpstr>
      <vt:lpstr>Office Theme</vt:lpstr>
      <vt:lpstr>You are invited to KIDS MATTER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 poster</dc:title>
  <cp:lastModifiedBy>Katie Akhurst</cp:lastModifiedBy>
  <cp:revision>1</cp:revision>
  <dcterms:created xsi:type="dcterms:W3CDTF">2022-08-24T13:00:35Z</dcterms:created>
  <dcterms:modified xsi:type="dcterms:W3CDTF">2023-02-06T12:47:34Z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2022-01-11T00:00:00Z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2022-08-24T00:00:00Z</vt:filetime>
  </property>
  <property fmtid="{D5CDD505-2E9C-101B-9397-08002B2CF9AE}" pid="5" name="ContentTypeId">
    <vt:lpwstr>0x01010047A617C14208F3428505BEFE097071F9</vt:lpwstr>
  </property>
  <property fmtid="{D5CDD505-2E9C-101B-9397-08002B2CF9AE}" pid="6" name="MediaServiceImageTags">
    <vt:lpwstr/>
  </property>
</Properties>
</file>