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7" r:id="rId5"/>
    <p:sldId id="258" r:id="rId6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5136"/>
    <a:srgbClr val="468DA2"/>
    <a:srgbClr val="7BBB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4F4389-6853-AF48-ADF2-6764269EE4A2}" v="3" dt="2023-11-16T15:55:21.1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35"/>
    <p:restoredTop sz="94654"/>
  </p:normalViewPr>
  <p:slideViewPr>
    <p:cSldViewPr snapToGrid="0">
      <p:cViewPr varScale="1">
        <p:scale>
          <a:sx n="78" d="100"/>
          <a:sy n="78" d="100"/>
        </p:scale>
        <p:origin x="11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67EE-0410-6E4A-BE2B-75F5554F2DD6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66AE-8BEE-9642-A5AF-ECE36FADC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67EE-0410-6E4A-BE2B-75F5554F2DD6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66AE-8BEE-9642-A5AF-ECE36FADC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5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67EE-0410-6E4A-BE2B-75F5554F2DD6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66AE-8BEE-9642-A5AF-ECE36FADC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67EE-0410-6E4A-BE2B-75F5554F2DD6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66AE-8BEE-9642-A5AF-ECE36FADC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24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67EE-0410-6E4A-BE2B-75F5554F2DD6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66AE-8BEE-9642-A5AF-ECE36FADC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56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67EE-0410-6E4A-BE2B-75F5554F2DD6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66AE-8BEE-9642-A5AF-ECE36FADC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51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67EE-0410-6E4A-BE2B-75F5554F2DD6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66AE-8BEE-9642-A5AF-ECE36FADC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55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67EE-0410-6E4A-BE2B-75F5554F2DD6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66AE-8BEE-9642-A5AF-ECE36FADC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72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67EE-0410-6E4A-BE2B-75F5554F2DD6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66AE-8BEE-9642-A5AF-ECE36FADC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33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67EE-0410-6E4A-BE2B-75F5554F2DD6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66AE-8BEE-9642-A5AF-ECE36FADC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3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67EE-0410-6E4A-BE2B-75F5554F2DD6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66AE-8BEE-9642-A5AF-ECE36FADC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3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D67EE-0410-6E4A-BE2B-75F5554F2DD6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466AE-8BEE-9642-A5AF-ECE36FADC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4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5155E2F3-3C2D-CF45-9AE3-1EBA53E1A26A}"/>
              </a:ext>
            </a:extLst>
          </p:cNvPr>
          <p:cNvSpPr txBox="1">
            <a:spLocks/>
          </p:cNvSpPr>
          <p:nvPr/>
        </p:nvSpPr>
        <p:spPr>
          <a:xfrm>
            <a:off x="2094247" y="238772"/>
            <a:ext cx="4650015" cy="2014227"/>
          </a:xfrm>
          <a:prstGeom prst="rect">
            <a:avLst/>
          </a:prstGeom>
        </p:spPr>
        <p:txBody>
          <a:bodyPr vert="horz" wrap="square" lIns="0" tIns="36407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6262" marR="6773" indent="-28786" algn="l">
              <a:spcBef>
                <a:spcPts val="287"/>
              </a:spcBef>
            </a:pPr>
            <a:r>
              <a:rPr lang="en-GB" sz="3500" b="1" dirty="0">
                <a:solidFill>
                  <a:srgbClr val="468DA2"/>
                </a:solidFill>
                <a:latin typeface="+mn-lt"/>
              </a:rPr>
              <a:t>Kids Matter is a free,</a:t>
            </a:r>
          </a:p>
          <a:p>
            <a:pPr marL="186262" marR="6773" indent="-28786" algn="l">
              <a:spcBef>
                <a:spcPts val="287"/>
              </a:spcBef>
            </a:pPr>
            <a:r>
              <a:rPr lang="en-GB" sz="3500" b="1" dirty="0">
                <a:solidFill>
                  <a:srgbClr val="468DA2"/>
                </a:solidFill>
                <a:latin typeface="+mn-lt"/>
              </a:rPr>
              <a:t>friendly group for anyone with children aged 1-10 years.</a:t>
            </a:r>
            <a:endParaRPr lang="en-GB" sz="3500" b="1" spc="-13" dirty="0">
              <a:solidFill>
                <a:srgbClr val="468DA2"/>
              </a:solidFill>
              <a:latin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FB24F1-92D1-0D4B-A120-63D4338EB73C}"/>
              </a:ext>
            </a:extLst>
          </p:cNvPr>
          <p:cNvSpPr/>
          <p:nvPr/>
        </p:nvSpPr>
        <p:spPr>
          <a:xfrm>
            <a:off x="331076" y="7220607"/>
            <a:ext cx="6227379" cy="1453040"/>
          </a:xfrm>
          <a:prstGeom prst="rect">
            <a:avLst/>
          </a:prstGeom>
          <a:solidFill>
            <a:srgbClr val="DF5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ABE5EE-6BAB-EB4D-8D92-3C872DBE1B9B}"/>
              </a:ext>
            </a:extLst>
          </p:cNvPr>
          <p:cNvSpPr txBox="1"/>
          <p:nvPr/>
        </p:nvSpPr>
        <p:spPr>
          <a:xfrm>
            <a:off x="444889" y="7353804"/>
            <a:ext cx="599975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>
                <a:solidFill>
                  <a:schemeClr val="bg1"/>
                </a:solidFill>
              </a:rPr>
              <a:t>Contact XXXXX</a:t>
            </a:r>
          </a:p>
          <a:p>
            <a:pPr algn="ctr"/>
            <a:r>
              <a:rPr lang="en-GB" sz="3200" b="1">
                <a:solidFill>
                  <a:schemeClr val="bg1"/>
                </a:solidFill>
              </a:rPr>
              <a:t>on XXXX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51A3B7-564A-DB4B-BC70-1F440612AF66}"/>
              </a:ext>
            </a:extLst>
          </p:cNvPr>
          <p:cNvSpPr txBox="1"/>
          <p:nvPr/>
        </p:nvSpPr>
        <p:spPr>
          <a:xfrm>
            <a:off x="761458" y="5900764"/>
            <a:ext cx="560720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DF5136"/>
                </a:solidFill>
              </a:rPr>
              <a:t>6 week programme starting soon in your area </a:t>
            </a:r>
            <a:endParaRPr lang="en-US" sz="3200" dirty="0">
              <a:solidFill>
                <a:srgbClr val="DF5136"/>
              </a:solidFill>
            </a:endParaRP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4B1C1A79-6E0E-C761-D47B-26FED2F572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38" y="173462"/>
            <a:ext cx="1980511" cy="2079537"/>
          </a:xfrm>
          <a:prstGeom prst="rect">
            <a:avLst/>
          </a:prstGeom>
        </p:spPr>
      </p:pic>
      <p:pic>
        <p:nvPicPr>
          <p:cNvPr id="4" name="Picture 3" descr="A group of people running in a park&#10;&#10;Description automatically generated">
            <a:extLst>
              <a:ext uri="{FF2B5EF4-FFF2-40B4-BE49-F238E27FC236}">
                <a16:creationId xmlns:a16="http://schemas.microsoft.com/office/drawing/2014/main" id="{3BB9C8E6-8005-7FFE-F4E8-15DB568676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889" y="2467839"/>
            <a:ext cx="5842000" cy="328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892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5155E2F3-3C2D-CF45-9AE3-1EBA53E1A26A}"/>
              </a:ext>
            </a:extLst>
          </p:cNvPr>
          <p:cNvSpPr txBox="1">
            <a:spLocks/>
          </p:cNvSpPr>
          <p:nvPr/>
        </p:nvSpPr>
        <p:spPr>
          <a:xfrm>
            <a:off x="2094247" y="238772"/>
            <a:ext cx="4650015" cy="2014227"/>
          </a:xfrm>
          <a:prstGeom prst="rect">
            <a:avLst/>
          </a:prstGeom>
        </p:spPr>
        <p:txBody>
          <a:bodyPr vert="horz" wrap="square" lIns="0" tIns="36407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6262" marR="6773" indent="-28786" algn="l">
              <a:spcBef>
                <a:spcPts val="287"/>
              </a:spcBef>
            </a:pPr>
            <a:r>
              <a:rPr lang="en-GB" sz="3500" b="1" dirty="0">
                <a:solidFill>
                  <a:srgbClr val="468DA2"/>
                </a:solidFill>
                <a:latin typeface="+mn-lt"/>
              </a:rPr>
              <a:t>Kids Matter is a free,</a:t>
            </a:r>
          </a:p>
          <a:p>
            <a:pPr marL="186262" marR="6773" indent="-28786" algn="l">
              <a:spcBef>
                <a:spcPts val="287"/>
              </a:spcBef>
            </a:pPr>
            <a:r>
              <a:rPr lang="en-GB" sz="3500" b="1" dirty="0">
                <a:solidFill>
                  <a:srgbClr val="468DA2"/>
                </a:solidFill>
                <a:latin typeface="+mn-lt"/>
              </a:rPr>
              <a:t>friendly group for anyone with children aged 1-10 years.</a:t>
            </a:r>
            <a:endParaRPr lang="en-GB" sz="3500" b="1" spc="-13" dirty="0">
              <a:solidFill>
                <a:srgbClr val="468DA2"/>
              </a:solidFill>
              <a:latin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FB24F1-92D1-0D4B-A120-63D4338EB73C}"/>
              </a:ext>
            </a:extLst>
          </p:cNvPr>
          <p:cNvSpPr/>
          <p:nvPr/>
        </p:nvSpPr>
        <p:spPr>
          <a:xfrm>
            <a:off x="331076" y="7220607"/>
            <a:ext cx="6227379" cy="1453040"/>
          </a:xfrm>
          <a:prstGeom prst="rect">
            <a:avLst/>
          </a:prstGeom>
          <a:solidFill>
            <a:srgbClr val="DF5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ABE5EE-6BAB-EB4D-8D92-3C872DBE1B9B}"/>
              </a:ext>
            </a:extLst>
          </p:cNvPr>
          <p:cNvSpPr txBox="1"/>
          <p:nvPr/>
        </p:nvSpPr>
        <p:spPr>
          <a:xfrm>
            <a:off x="444889" y="7353804"/>
            <a:ext cx="599975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>
                <a:solidFill>
                  <a:schemeClr val="bg1"/>
                </a:solidFill>
              </a:rPr>
              <a:t>Contact XXXXX</a:t>
            </a:r>
          </a:p>
          <a:p>
            <a:pPr algn="ctr"/>
            <a:r>
              <a:rPr lang="en-GB" sz="3200" b="1">
                <a:solidFill>
                  <a:schemeClr val="bg1"/>
                </a:solidFill>
              </a:rPr>
              <a:t>on XXXX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51A3B7-564A-DB4B-BC70-1F440612AF66}"/>
              </a:ext>
            </a:extLst>
          </p:cNvPr>
          <p:cNvSpPr txBox="1"/>
          <p:nvPr/>
        </p:nvSpPr>
        <p:spPr>
          <a:xfrm>
            <a:off x="761458" y="5900764"/>
            <a:ext cx="560720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DF5136"/>
                </a:solidFill>
              </a:rPr>
              <a:t>6 week programme starting soon in your area </a:t>
            </a:r>
            <a:endParaRPr lang="en-US" sz="3200" dirty="0">
              <a:solidFill>
                <a:srgbClr val="DF5136"/>
              </a:solidFill>
            </a:endParaRP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4B1C1A79-6E0E-C761-D47B-26FED2F572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38" y="173462"/>
            <a:ext cx="1980511" cy="2079537"/>
          </a:xfrm>
          <a:prstGeom prst="rect">
            <a:avLst/>
          </a:prstGeom>
        </p:spPr>
      </p:pic>
      <p:pic>
        <p:nvPicPr>
          <p:cNvPr id="4" name="Picture 3" descr="A group of people running in a park&#10;&#10;Description automatically generated">
            <a:extLst>
              <a:ext uri="{FF2B5EF4-FFF2-40B4-BE49-F238E27FC236}">
                <a16:creationId xmlns:a16="http://schemas.microsoft.com/office/drawing/2014/main" id="{3BB9C8E6-8005-7FFE-F4E8-15DB568676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889" y="2467839"/>
            <a:ext cx="5842000" cy="328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932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A617C14208F3428505BEFE097071F9" ma:contentTypeVersion="17" ma:contentTypeDescription="Create a new document." ma:contentTypeScope="" ma:versionID="85ec021ec516657a92c48626cafca1e8">
  <xsd:schema xmlns:xsd="http://www.w3.org/2001/XMLSchema" xmlns:xs="http://www.w3.org/2001/XMLSchema" xmlns:p="http://schemas.microsoft.com/office/2006/metadata/properties" xmlns:ns2="73992347-ee3d-40df-a135-35e706674949" xmlns:ns3="2685df60-856e-421e-9688-e69a87de6be3" targetNamespace="http://schemas.microsoft.com/office/2006/metadata/properties" ma:root="true" ma:fieldsID="aeb8ee9f200c83e03475e45259b97bcd" ns2:_="" ns3:_="">
    <xsd:import namespace="73992347-ee3d-40df-a135-35e706674949"/>
    <xsd:import namespace="2685df60-856e-421e-9688-e69a87de6b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92347-ee3d-40df-a135-35e7066749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3554304-275c-4d85-964b-9d78083e84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85df60-856e-421e-9688-e69a87de6be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bea766d-718c-4ab4-8945-b4dd8212618e}" ma:internalName="TaxCatchAll" ma:showField="CatchAllData" ma:web="2685df60-856e-421e-9688-e69a87de6b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3992347-ee3d-40df-a135-35e706674949">
      <Terms xmlns="http://schemas.microsoft.com/office/infopath/2007/PartnerControls"/>
    </lcf76f155ced4ddcb4097134ff3c332f>
    <TaxCatchAll xmlns="2685df60-856e-421e-9688-e69a87de6be3" xsi:nil="true"/>
    <SharedWithUsers xmlns="2685df60-856e-421e-9688-e69a87de6be3">
      <UserInfo>
        <DisplayName>Hannah Widdows</DisplayName>
        <AccountId>14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E0A66A5-EB75-41AD-9959-AAD1916CFF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9A96A8-7F64-4292-A352-2B7D3E3E88E1}"/>
</file>

<file path=customXml/itemProps3.xml><?xml version="1.0" encoding="utf-8"?>
<ds:datastoreItem xmlns:ds="http://schemas.openxmlformats.org/officeDocument/2006/customXml" ds:itemID="{E4D036D8-C5C7-4B9B-B78D-D10C912F6779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purl.org/dc/dcmitype/"/>
    <ds:schemaRef ds:uri="http://schemas.openxmlformats.org/package/2006/metadata/core-properties"/>
    <ds:schemaRef ds:uri="2685df60-856e-421e-9688-e69a87de6be3"/>
    <ds:schemaRef ds:uri="http://schemas.microsoft.com/office/infopath/2007/PartnerControls"/>
    <ds:schemaRef ds:uri="73992347-ee3d-40df-a135-35e70667494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56</Words>
  <Application>Microsoft Macintosh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Akhurst</dc:creator>
  <cp:lastModifiedBy>Katie Akhurst</cp:lastModifiedBy>
  <cp:revision>2</cp:revision>
  <dcterms:created xsi:type="dcterms:W3CDTF">2021-09-29T13:28:13Z</dcterms:created>
  <dcterms:modified xsi:type="dcterms:W3CDTF">2023-11-16T15:55:33Z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0x01010047A617C14208F3428505BEFE097071F9</vt:lpwstr>
  </property>
  <property fmtid="{D5CDD505-2E9C-101B-9397-08002B2CF9AE}" pid="3" name="MediaServiceImageTags">
    <vt:lpwstr/>
  </property>
</Properties>
</file>